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81" r:id="rId7"/>
    <p:sldId id="261" r:id="rId8"/>
    <p:sldId id="284" r:id="rId9"/>
    <p:sldId id="288" r:id="rId10"/>
    <p:sldId id="287" r:id="rId11"/>
    <p:sldId id="286" r:id="rId12"/>
    <p:sldId id="282" r:id="rId13"/>
    <p:sldId id="264" r:id="rId14"/>
    <p:sldId id="283" r:id="rId15"/>
    <p:sldId id="265" r:id="rId16"/>
    <p:sldId id="266" r:id="rId17"/>
    <p:sldId id="271" r:id="rId18"/>
    <p:sldId id="272" r:id="rId19"/>
    <p:sldId id="273" r:id="rId20"/>
    <p:sldId id="274" r:id="rId21"/>
    <p:sldId id="275" r:id="rId22"/>
    <p:sldId id="276" r:id="rId23"/>
    <p:sldId id="277" r:id="rId24"/>
    <p:sldId id="278" r:id="rId25"/>
    <p:sldId id="279" r:id="rId26"/>
    <p:sldId id="285" r:id="rId27"/>
    <p:sldId id="280" r:id="rId2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D7DE13-490A-FDDC-EE94-47FC453A0F51}" v="339" dt="2023-04-25T02:46:58.640"/>
    <p1510:client id="{575D912D-1BF6-BC41-9C9E-3DFD4EB3A4AB}" v="1519" dt="2023-04-25T02:38:31.148"/>
    <p1510:client id="{6BF47B0F-A557-4E16-8F9F-7481518BC6D9}" v="5286" dt="2023-04-25T02:49:39.290"/>
    <p1510:client id="{F3428CDD-0146-12D6-400F-564885BA0DBA}" v="353" dt="2023-04-25T02:48:33.62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wmya Buruju" userId="S::sburuju@stevens.edu::213cacc1-4d67-4753-a077-e13d16fce362" providerId="AD" clId="Web-{F3428CDD-0146-12D6-400F-564885BA0DBA}"/>
    <pc:docChg chg="modSld">
      <pc:chgData name="Sowmya Buruju" userId="S::sburuju@stevens.edu::213cacc1-4d67-4753-a077-e13d16fce362" providerId="AD" clId="Web-{F3428CDD-0146-12D6-400F-564885BA0DBA}" dt="2023-04-25T02:48:32.879" v="235" actId="20577"/>
      <pc:docMkLst>
        <pc:docMk/>
      </pc:docMkLst>
      <pc:sldChg chg="addSp modSp">
        <pc:chgData name="Sowmya Buruju" userId="S::sburuju@stevens.edu::213cacc1-4d67-4753-a077-e13d16fce362" providerId="AD" clId="Web-{F3428CDD-0146-12D6-400F-564885BA0DBA}" dt="2023-04-25T02:05:25.292" v="171" actId="20577"/>
        <pc:sldMkLst>
          <pc:docMk/>
          <pc:sldMk cId="0" sldId="256"/>
        </pc:sldMkLst>
        <pc:spChg chg="add mod">
          <ac:chgData name="Sowmya Buruju" userId="S::sburuju@stevens.edu::213cacc1-4d67-4753-a077-e13d16fce362" providerId="AD" clId="Web-{F3428CDD-0146-12D6-400F-564885BA0DBA}" dt="2023-04-25T02:05:25.292" v="171" actId="20577"/>
          <ac:spMkLst>
            <pc:docMk/>
            <pc:sldMk cId="0" sldId="256"/>
            <ac:spMk id="13" creationId="{D19DCC4E-EF19-769F-AC59-813E2D997B82}"/>
          </ac:spMkLst>
        </pc:spChg>
      </pc:sldChg>
      <pc:sldChg chg="addSp delSp modSp">
        <pc:chgData name="Sowmya Buruju" userId="S::sburuju@stevens.edu::213cacc1-4d67-4753-a077-e13d16fce362" providerId="AD" clId="Web-{F3428CDD-0146-12D6-400F-564885BA0DBA}" dt="2023-04-25T02:42:27.693" v="206" actId="14100"/>
        <pc:sldMkLst>
          <pc:docMk/>
          <pc:sldMk cId="0" sldId="257"/>
        </pc:sldMkLst>
        <pc:spChg chg="mod">
          <ac:chgData name="Sowmya Buruju" userId="S::sburuju@stevens.edu::213cacc1-4d67-4753-a077-e13d16fce362" providerId="AD" clId="Web-{F3428CDD-0146-12D6-400F-564885BA0DBA}" dt="2023-04-25T01:49:49.755" v="124" actId="1076"/>
          <ac:spMkLst>
            <pc:docMk/>
            <pc:sldMk cId="0" sldId="257"/>
            <ac:spMk id="3" creationId="{0F198B5C-BAEA-96F5-6F98-170F6F2D65F5}"/>
          </ac:spMkLst>
        </pc:spChg>
        <pc:spChg chg="mod">
          <ac:chgData name="Sowmya Buruju" userId="S::sburuju@stevens.edu::213cacc1-4d67-4753-a077-e13d16fce362" providerId="AD" clId="Web-{F3428CDD-0146-12D6-400F-564885BA0DBA}" dt="2023-04-25T01:49:41.911" v="122" actId="1076"/>
          <ac:spMkLst>
            <pc:docMk/>
            <pc:sldMk cId="0" sldId="257"/>
            <ac:spMk id="5" creationId="{00000000-0000-0000-0000-000000000000}"/>
          </ac:spMkLst>
        </pc:spChg>
        <pc:spChg chg="mod">
          <ac:chgData name="Sowmya Buruju" userId="S::sburuju@stevens.edu::213cacc1-4d67-4753-a077-e13d16fce362" providerId="AD" clId="Web-{F3428CDD-0146-12D6-400F-564885BA0DBA}" dt="2023-04-25T01:50:47.460" v="140" actId="1076"/>
          <ac:spMkLst>
            <pc:docMk/>
            <pc:sldMk cId="0" sldId="257"/>
            <ac:spMk id="7" creationId="{00000000-0000-0000-0000-000000000000}"/>
          </ac:spMkLst>
        </pc:spChg>
        <pc:spChg chg="add mod">
          <ac:chgData name="Sowmya Buruju" userId="S::sburuju@stevens.edu::213cacc1-4d67-4753-a077-e13d16fce362" providerId="AD" clId="Web-{F3428CDD-0146-12D6-400F-564885BA0DBA}" dt="2023-04-25T01:50:35.944" v="139" actId="20577"/>
          <ac:spMkLst>
            <pc:docMk/>
            <pc:sldMk cId="0" sldId="257"/>
            <ac:spMk id="8" creationId="{145C98D0-EFE7-F58F-82E8-498C43B38EC8}"/>
          </ac:spMkLst>
        </pc:spChg>
        <pc:picChg chg="add del mod">
          <ac:chgData name="Sowmya Buruju" userId="S::sburuju@stevens.edu::213cacc1-4d67-4753-a077-e13d16fce362" providerId="AD" clId="Web-{F3428CDD-0146-12D6-400F-564885BA0DBA}" dt="2023-04-25T02:42:27.693" v="206" actId="14100"/>
          <ac:picMkLst>
            <pc:docMk/>
            <pc:sldMk cId="0" sldId="257"/>
            <ac:picMk id="10" creationId="{F2CD177E-C3E5-CA5F-31DC-015BB3245D8C}"/>
          </ac:picMkLst>
        </pc:picChg>
        <pc:picChg chg="add del mod">
          <ac:chgData name="Sowmya Buruju" userId="S::sburuju@stevens.edu::213cacc1-4d67-4753-a077-e13d16fce362" providerId="AD" clId="Web-{F3428CDD-0146-12D6-400F-564885BA0DBA}" dt="2023-04-25T02:42:21.458" v="204"/>
          <ac:picMkLst>
            <pc:docMk/>
            <pc:sldMk cId="0" sldId="257"/>
            <ac:picMk id="12" creationId="{0B7ED54F-436C-2988-9DD5-3F47F789CAAB}"/>
          </ac:picMkLst>
        </pc:picChg>
      </pc:sldChg>
      <pc:sldChg chg="modSp">
        <pc:chgData name="Sowmya Buruju" userId="S::sburuju@stevens.edu::213cacc1-4d67-4753-a077-e13d16fce362" providerId="AD" clId="Web-{F3428CDD-0146-12D6-400F-564885BA0DBA}" dt="2023-04-25T02:48:32.879" v="235" actId="20577"/>
        <pc:sldMkLst>
          <pc:docMk/>
          <pc:sldMk cId="0" sldId="258"/>
        </pc:sldMkLst>
        <pc:spChg chg="mod">
          <ac:chgData name="Sowmya Buruju" userId="S::sburuju@stevens.edu::213cacc1-4d67-4753-a077-e13d16fce362" providerId="AD" clId="Web-{F3428CDD-0146-12D6-400F-564885BA0DBA}" dt="2023-04-25T02:48:32.879" v="235" actId="20577"/>
          <ac:spMkLst>
            <pc:docMk/>
            <pc:sldMk cId="0" sldId="258"/>
            <ac:spMk id="2" creationId="{00000000-0000-0000-0000-000000000000}"/>
          </ac:spMkLst>
        </pc:spChg>
      </pc:sldChg>
      <pc:sldChg chg="modSp">
        <pc:chgData name="Sowmya Buruju" userId="S::sburuju@stevens.edu::213cacc1-4d67-4753-a077-e13d16fce362" providerId="AD" clId="Web-{F3428CDD-0146-12D6-400F-564885BA0DBA}" dt="2023-04-25T01:53:29.014" v="147" actId="20577"/>
        <pc:sldMkLst>
          <pc:docMk/>
          <pc:sldMk cId="0" sldId="261"/>
        </pc:sldMkLst>
        <pc:spChg chg="mod">
          <ac:chgData name="Sowmya Buruju" userId="S::sburuju@stevens.edu::213cacc1-4d67-4753-a077-e13d16fce362" providerId="AD" clId="Web-{F3428CDD-0146-12D6-400F-564885BA0DBA}" dt="2023-04-25T01:53:29.014" v="147" actId="20577"/>
          <ac:spMkLst>
            <pc:docMk/>
            <pc:sldMk cId="0" sldId="261"/>
            <ac:spMk id="7" creationId="{5B2A611C-8979-F181-F1D1-21A6CF0BD2C4}"/>
          </ac:spMkLst>
        </pc:spChg>
      </pc:sldChg>
      <pc:sldChg chg="modSp">
        <pc:chgData name="Sowmya Buruju" userId="S::sburuju@stevens.edu::213cacc1-4d67-4753-a077-e13d16fce362" providerId="AD" clId="Web-{F3428CDD-0146-12D6-400F-564885BA0DBA}" dt="2023-04-25T01:32:27.308" v="21" actId="14100"/>
        <pc:sldMkLst>
          <pc:docMk/>
          <pc:sldMk cId="0" sldId="264"/>
        </pc:sldMkLst>
        <pc:spChg chg="mod">
          <ac:chgData name="Sowmya Buruju" userId="S::sburuju@stevens.edu::213cacc1-4d67-4753-a077-e13d16fce362" providerId="AD" clId="Web-{F3428CDD-0146-12D6-400F-564885BA0DBA}" dt="2023-04-25T01:32:27.058" v="20" actId="20577"/>
          <ac:spMkLst>
            <pc:docMk/>
            <pc:sldMk cId="0" sldId="264"/>
            <ac:spMk id="2" creationId="{00000000-0000-0000-0000-000000000000}"/>
          </ac:spMkLst>
        </pc:spChg>
        <pc:picChg chg="mod">
          <ac:chgData name="Sowmya Buruju" userId="S::sburuju@stevens.edu::213cacc1-4d67-4753-a077-e13d16fce362" providerId="AD" clId="Web-{F3428CDD-0146-12D6-400F-564885BA0DBA}" dt="2023-04-25T01:32:27.308" v="21" actId="14100"/>
          <ac:picMkLst>
            <pc:docMk/>
            <pc:sldMk cId="0" sldId="264"/>
            <ac:picMk id="6" creationId="{A8F6E279-A213-0A20-BC2E-24B2C0B43411}"/>
          </ac:picMkLst>
        </pc:picChg>
      </pc:sldChg>
      <pc:sldChg chg="modSp">
        <pc:chgData name="Sowmya Buruju" userId="S::sburuju@stevens.edu::213cacc1-4d67-4753-a077-e13d16fce362" providerId="AD" clId="Web-{F3428CDD-0146-12D6-400F-564885BA0DBA}" dt="2023-04-25T02:10:15.210" v="175" actId="14100"/>
        <pc:sldMkLst>
          <pc:docMk/>
          <pc:sldMk cId="0" sldId="265"/>
        </pc:sldMkLst>
        <pc:spChg chg="mod">
          <ac:chgData name="Sowmya Buruju" userId="S::sburuju@stevens.edu::213cacc1-4d67-4753-a077-e13d16fce362" providerId="AD" clId="Web-{F3428CDD-0146-12D6-400F-564885BA0DBA}" dt="2023-04-25T02:10:15.210" v="175" actId="14100"/>
          <ac:spMkLst>
            <pc:docMk/>
            <pc:sldMk cId="0" sldId="265"/>
            <ac:spMk id="4" creationId="{00000000-0000-0000-0000-000000000000}"/>
          </ac:spMkLst>
        </pc:spChg>
      </pc:sldChg>
      <pc:sldChg chg="modSp">
        <pc:chgData name="Sowmya Buruju" userId="S::sburuju@stevens.edu::213cacc1-4d67-4753-a077-e13d16fce362" providerId="AD" clId="Web-{F3428CDD-0146-12D6-400F-564885BA0DBA}" dt="2023-04-25T01:43:41.475" v="55" actId="1076"/>
        <pc:sldMkLst>
          <pc:docMk/>
          <pc:sldMk cId="0" sldId="266"/>
        </pc:sldMkLst>
        <pc:picChg chg="mod">
          <ac:chgData name="Sowmya Buruju" userId="S::sburuju@stevens.edu::213cacc1-4d67-4753-a077-e13d16fce362" providerId="AD" clId="Web-{F3428CDD-0146-12D6-400F-564885BA0DBA}" dt="2023-04-25T01:43:37.553" v="54" actId="1076"/>
          <ac:picMkLst>
            <pc:docMk/>
            <pc:sldMk cId="0" sldId="266"/>
            <ac:picMk id="5" creationId="{A58B4195-E8EF-466E-3057-478D628F0648}"/>
          </ac:picMkLst>
        </pc:picChg>
        <pc:picChg chg="mod">
          <ac:chgData name="Sowmya Buruju" userId="S::sburuju@stevens.edu::213cacc1-4d67-4753-a077-e13d16fce362" providerId="AD" clId="Web-{F3428CDD-0146-12D6-400F-564885BA0DBA}" dt="2023-04-25T01:43:41.475" v="55" actId="1076"/>
          <ac:picMkLst>
            <pc:docMk/>
            <pc:sldMk cId="0" sldId="266"/>
            <ac:picMk id="6" creationId="{67A3822E-658F-E788-B26D-956D822668E3}"/>
          </ac:picMkLst>
        </pc:picChg>
      </pc:sldChg>
      <pc:sldChg chg="modSp">
        <pc:chgData name="Sowmya Buruju" userId="S::sburuju@stevens.edu::213cacc1-4d67-4753-a077-e13d16fce362" providerId="AD" clId="Web-{F3428CDD-0146-12D6-400F-564885BA0DBA}" dt="2023-04-25T01:45:09.650" v="77" actId="14100"/>
        <pc:sldMkLst>
          <pc:docMk/>
          <pc:sldMk cId="0" sldId="271"/>
        </pc:sldMkLst>
        <pc:spChg chg="mod">
          <ac:chgData name="Sowmya Buruju" userId="S::sburuju@stevens.edu::213cacc1-4d67-4753-a077-e13d16fce362" providerId="AD" clId="Web-{F3428CDD-0146-12D6-400F-564885BA0DBA}" dt="2023-04-25T01:43:58.100" v="58" actId="14100"/>
          <ac:spMkLst>
            <pc:docMk/>
            <pc:sldMk cId="0" sldId="271"/>
            <ac:spMk id="3" creationId="{00000000-0000-0000-0000-000000000000}"/>
          </ac:spMkLst>
        </pc:spChg>
        <pc:spChg chg="mod">
          <ac:chgData name="Sowmya Buruju" userId="S::sburuju@stevens.edu::213cacc1-4d67-4753-a077-e13d16fce362" providerId="AD" clId="Web-{F3428CDD-0146-12D6-400F-564885BA0DBA}" dt="2023-04-25T01:45:09.650" v="77" actId="14100"/>
          <ac:spMkLst>
            <pc:docMk/>
            <pc:sldMk cId="0" sldId="271"/>
            <ac:spMk id="4" creationId="{B7A69883-CD59-D982-85C4-36EFAE14FCA7}"/>
          </ac:spMkLst>
        </pc:spChg>
        <pc:spChg chg="mod">
          <ac:chgData name="Sowmya Buruju" userId="S::sburuju@stevens.edu::213cacc1-4d67-4753-a077-e13d16fce362" providerId="AD" clId="Web-{F3428CDD-0146-12D6-400F-564885BA0DBA}" dt="2023-04-25T01:44:57.868" v="74" actId="20577"/>
          <ac:spMkLst>
            <pc:docMk/>
            <pc:sldMk cId="0" sldId="271"/>
            <ac:spMk id="8" creationId="{342EC6F3-3C44-8E4E-E31D-17260A0B85F9}"/>
          </ac:spMkLst>
        </pc:spChg>
        <pc:picChg chg="mod">
          <ac:chgData name="Sowmya Buruju" userId="S::sburuju@stevens.edu::213cacc1-4d67-4753-a077-e13d16fce362" providerId="AD" clId="Web-{F3428CDD-0146-12D6-400F-564885BA0DBA}" dt="2023-04-25T01:44:33.727" v="68" actId="1076"/>
          <ac:picMkLst>
            <pc:docMk/>
            <pc:sldMk cId="0" sldId="271"/>
            <ac:picMk id="6" creationId="{E6FF40C2-3FE6-B732-303B-B0CDEDEA9267}"/>
          </ac:picMkLst>
        </pc:picChg>
      </pc:sldChg>
      <pc:sldChg chg="modSp">
        <pc:chgData name="Sowmya Buruju" userId="S::sburuju@stevens.edu::213cacc1-4d67-4753-a077-e13d16fce362" providerId="AD" clId="Web-{F3428CDD-0146-12D6-400F-564885BA0DBA}" dt="2023-04-25T01:46:03.121" v="96" actId="1076"/>
        <pc:sldMkLst>
          <pc:docMk/>
          <pc:sldMk cId="0" sldId="272"/>
        </pc:sldMkLst>
        <pc:spChg chg="mod">
          <ac:chgData name="Sowmya Buruju" userId="S::sburuju@stevens.edu::213cacc1-4d67-4753-a077-e13d16fce362" providerId="AD" clId="Web-{F3428CDD-0146-12D6-400F-564885BA0DBA}" dt="2023-04-25T01:45:19.338" v="80" actId="14100"/>
          <ac:spMkLst>
            <pc:docMk/>
            <pc:sldMk cId="0" sldId="272"/>
            <ac:spMk id="3" creationId="{00000000-0000-0000-0000-000000000000}"/>
          </ac:spMkLst>
        </pc:spChg>
        <pc:spChg chg="mod">
          <ac:chgData name="Sowmya Buruju" userId="S::sburuju@stevens.edu::213cacc1-4d67-4753-a077-e13d16fce362" providerId="AD" clId="Web-{F3428CDD-0146-12D6-400F-564885BA0DBA}" dt="2023-04-25T01:45:28.870" v="83" actId="20577"/>
          <ac:spMkLst>
            <pc:docMk/>
            <pc:sldMk cId="0" sldId="272"/>
            <ac:spMk id="4" creationId="{36A28BA1-3A67-A631-51A0-57DB89EE140E}"/>
          </ac:spMkLst>
        </pc:spChg>
        <pc:spChg chg="mod">
          <ac:chgData name="Sowmya Buruju" userId="S::sburuju@stevens.edu::213cacc1-4d67-4753-a077-e13d16fce362" providerId="AD" clId="Web-{F3428CDD-0146-12D6-400F-564885BA0DBA}" dt="2023-04-25T01:45:46.808" v="90" actId="20577"/>
          <ac:spMkLst>
            <pc:docMk/>
            <pc:sldMk cId="0" sldId="272"/>
            <ac:spMk id="10" creationId="{1B24F3EA-ABD3-6E6F-0018-E6CE91951A77}"/>
          </ac:spMkLst>
        </pc:spChg>
        <pc:spChg chg="mod">
          <ac:chgData name="Sowmya Buruju" userId="S::sburuju@stevens.edu::213cacc1-4d67-4753-a077-e13d16fce362" providerId="AD" clId="Web-{F3428CDD-0146-12D6-400F-564885BA0DBA}" dt="2023-04-25T01:46:03.121" v="96" actId="1076"/>
          <ac:spMkLst>
            <pc:docMk/>
            <pc:sldMk cId="0" sldId="272"/>
            <ac:spMk id="13" creationId="{4873719F-1648-6DA8-1E3D-8831A6C8E02B}"/>
          </ac:spMkLst>
        </pc:spChg>
      </pc:sldChg>
      <pc:sldChg chg="modSp">
        <pc:chgData name="Sowmya Buruju" userId="S::sburuju@stevens.edu::213cacc1-4d67-4753-a077-e13d16fce362" providerId="AD" clId="Web-{F3428CDD-0146-12D6-400F-564885BA0DBA}" dt="2023-04-25T01:47:12.061" v="117" actId="20577"/>
        <pc:sldMkLst>
          <pc:docMk/>
          <pc:sldMk cId="0" sldId="273"/>
        </pc:sldMkLst>
        <pc:spChg chg="mod">
          <ac:chgData name="Sowmya Buruju" userId="S::sburuju@stevens.edu::213cacc1-4d67-4753-a077-e13d16fce362" providerId="AD" clId="Web-{F3428CDD-0146-12D6-400F-564885BA0DBA}" dt="2023-04-25T01:46:15.168" v="99" actId="14100"/>
          <ac:spMkLst>
            <pc:docMk/>
            <pc:sldMk cId="0" sldId="273"/>
            <ac:spMk id="3" creationId="{00000000-0000-0000-0000-000000000000}"/>
          </ac:spMkLst>
        </pc:spChg>
        <pc:spChg chg="mod">
          <ac:chgData name="Sowmya Buruju" userId="S::sburuju@stevens.edu::213cacc1-4d67-4753-a077-e13d16fce362" providerId="AD" clId="Web-{F3428CDD-0146-12D6-400F-564885BA0DBA}" dt="2023-04-25T01:47:12.061" v="117" actId="20577"/>
          <ac:spMkLst>
            <pc:docMk/>
            <pc:sldMk cId="0" sldId="273"/>
            <ac:spMk id="4" creationId="{27778FC4-4990-8F55-2772-26A46328B8DD}"/>
          </ac:spMkLst>
        </pc:spChg>
        <pc:spChg chg="mod">
          <ac:chgData name="Sowmya Buruju" userId="S::sburuju@stevens.edu::213cacc1-4d67-4753-a077-e13d16fce362" providerId="AD" clId="Web-{F3428CDD-0146-12D6-400F-564885BA0DBA}" dt="2023-04-25T01:46:48.138" v="110" actId="1076"/>
          <ac:spMkLst>
            <pc:docMk/>
            <pc:sldMk cId="0" sldId="273"/>
            <ac:spMk id="11" creationId="{CB631BC3-A985-B656-2057-7384B44271F6}"/>
          </ac:spMkLst>
        </pc:spChg>
        <pc:spChg chg="mod">
          <ac:chgData name="Sowmya Buruju" userId="S::sburuju@stevens.edu::213cacc1-4d67-4753-a077-e13d16fce362" providerId="AD" clId="Web-{F3428CDD-0146-12D6-400F-564885BA0DBA}" dt="2023-04-25T01:47:06.702" v="115" actId="14100"/>
          <ac:spMkLst>
            <pc:docMk/>
            <pc:sldMk cId="0" sldId="273"/>
            <ac:spMk id="14" creationId="{38AD8678-CD16-545B-E4C3-F57F93772584}"/>
          </ac:spMkLst>
        </pc:spChg>
      </pc:sldChg>
      <pc:sldChg chg="modSp">
        <pc:chgData name="Sowmya Buruju" userId="S::sburuju@stevens.edu::213cacc1-4d67-4753-a077-e13d16fce362" providerId="AD" clId="Web-{F3428CDD-0146-12D6-400F-564885BA0DBA}" dt="2023-04-25T02:30:27.242" v="184" actId="20577"/>
        <pc:sldMkLst>
          <pc:docMk/>
          <pc:sldMk cId="0" sldId="276"/>
        </pc:sldMkLst>
        <pc:spChg chg="mod">
          <ac:chgData name="Sowmya Buruju" userId="S::sburuju@stevens.edu::213cacc1-4d67-4753-a077-e13d16fce362" providerId="AD" clId="Web-{F3428CDD-0146-12D6-400F-564885BA0DBA}" dt="2023-04-25T02:30:27.242" v="184" actId="20577"/>
          <ac:spMkLst>
            <pc:docMk/>
            <pc:sldMk cId="0" sldId="276"/>
            <ac:spMk id="3" creationId="{00000000-0000-0000-0000-000000000000}"/>
          </ac:spMkLst>
        </pc:spChg>
      </pc:sldChg>
      <pc:sldChg chg="modSp">
        <pc:chgData name="Sowmya Buruju" userId="S::sburuju@stevens.edu::213cacc1-4d67-4753-a077-e13d16fce362" providerId="AD" clId="Web-{F3428CDD-0146-12D6-400F-564885BA0DBA}" dt="2023-04-25T02:11:11.790" v="179" actId="14100"/>
        <pc:sldMkLst>
          <pc:docMk/>
          <pc:sldMk cId="0" sldId="280"/>
        </pc:sldMkLst>
        <pc:spChg chg="mod">
          <ac:chgData name="Sowmya Buruju" userId="S::sburuju@stevens.edu::213cacc1-4d67-4753-a077-e13d16fce362" providerId="AD" clId="Web-{F3428CDD-0146-12D6-400F-564885BA0DBA}" dt="2023-04-25T02:11:11.790" v="179" actId="14100"/>
          <ac:spMkLst>
            <pc:docMk/>
            <pc:sldMk cId="0" sldId="280"/>
            <ac:spMk id="2" creationId="{00000000-0000-0000-0000-000000000000}"/>
          </ac:spMkLst>
        </pc:spChg>
      </pc:sldChg>
      <pc:sldChg chg="modSp">
        <pc:chgData name="Sowmya Buruju" userId="S::sburuju@stevens.edu::213cacc1-4d67-4753-a077-e13d16fce362" providerId="AD" clId="Web-{F3428CDD-0146-12D6-400F-564885BA0DBA}" dt="2023-04-25T01:32:51.605" v="28" actId="20577"/>
        <pc:sldMkLst>
          <pc:docMk/>
          <pc:sldMk cId="3186711403" sldId="282"/>
        </pc:sldMkLst>
        <pc:spChg chg="mod">
          <ac:chgData name="Sowmya Buruju" userId="S::sburuju@stevens.edu::213cacc1-4d67-4753-a077-e13d16fce362" providerId="AD" clId="Web-{F3428CDD-0146-12D6-400F-564885BA0DBA}" dt="2023-04-25T01:32:51.605" v="28" actId="20577"/>
          <ac:spMkLst>
            <pc:docMk/>
            <pc:sldMk cId="3186711403" sldId="282"/>
            <ac:spMk id="2" creationId="{BBECDBF4-8830-6F62-8B05-E7621E8E52F3}"/>
          </ac:spMkLst>
        </pc:spChg>
        <pc:spChg chg="mod">
          <ac:chgData name="Sowmya Buruju" userId="S::sburuju@stevens.edu::213cacc1-4d67-4753-a077-e13d16fce362" providerId="AD" clId="Web-{F3428CDD-0146-12D6-400F-564885BA0DBA}" dt="2023-04-25T01:27:50.422" v="16" actId="20577"/>
          <ac:spMkLst>
            <pc:docMk/>
            <pc:sldMk cId="3186711403" sldId="282"/>
            <ac:spMk id="3" creationId="{F987FBAC-BE3C-D084-F8DA-8BD5BD56DAEC}"/>
          </ac:spMkLst>
        </pc:spChg>
      </pc:sldChg>
      <pc:sldChg chg="modSp">
        <pc:chgData name="Sowmya Buruju" userId="S::sburuju@stevens.edu::213cacc1-4d67-4753-a077-e13d16fce362" providerId="AD" clId="Web-{F3428CDD-0146-12D6-400F-564885BA0DBA}" dt="2023-04-25T02:10:04.053" v="173" actId="20577"/>
        <pc:sldMkLst>
          <pc:docMk/>
          <pc:sldMk cId="648063904" sldId="283"/>
        </pc:sldMkLst>
        <pc:spChg chg="mod">
          <ac:chgData name="Sowmya Buruju" userId="S::sburuju@stevens.edu::213cacc1-4d67-4753-a077-e13d16fce362" providerId="AD" clId="Web-{F3428CDD-0146-12D6-400F-564885BA0DBA}" dt="2023-04-25T02:10:04.053" v="173" actId="20577"/>
          <ac:spMkLst>
            <pc:docMk/>
            <pc:sldMk cId="648063904" sldId="283"/>
            <ac:spMk id="3" creationId="{3FC3099B-3505-4675-45BC-4B94D2525767}"/>
          </ac:spMkLst>
        </pc:spChg>
      </pc:sldChg>
      <pc:sldChg chg="addSp delSp modSp">
        <pc:chgData name="Sowmya Buruju" userId="S::sburuju@stevens.edu::213cacc1-4d67-4753-a077-e13d16fce362" providerId="AD" clId="Web-{F3428CDD-0146-12D6-400F-564885BA0DBA}" dt="2023-04-25T01:40:29.811" v="50"/>
        <pc:sldMkLst>
          <pc:docMk/>
          <pc:sldMk cId="2980552532" sldId="284"/>
        </pc:sldMkLst>
        <pc:spChg chg="add del mod">
          <ac:chgData name="Sowmya Buruju" userId="S::sburuju@stevens.edu::213cacc1-4d67-4753-a077-e13d16fce362" providerId="AD" clId="Web-{F3428CDD-0146-12D6-400F-564885BA0DBA}" dt="2023-04-25T01:37:33.007" v="34"/>
          <ac:spMkLst>
            <pc:docMk/>
            <pc:sldMk cId="2980552532" sldId="284"/>
            <ac:spMk id="2" creationId="{6986F2B8-1B17-867A-94E9-C80D817B7F5E}"/>
          </ac:spMkLst>
        </pc:spChg>
        <pc:spChg chg="add del mod">
          <ac:chgData name="Sowmya Buruju" userId="S::sburuju@stevens.edu::213cacc1-4d67-4753-a077-e13d16fce362" providerId="AD" clId="Web-{F3428CDD-0146-12D6-400F-564885BA0DBA}" dt="2023-04-25T01:38:09.634" v="38"/>
          <ac:spMkLst>
            <pc:docMk/>
            <pc:sldMk cId="2980552532" sldId="284"/>
            <ac:spMk id="3" creationId="{225C2059-5589-4C5F-49D0-4F168DD4B2C0}"/>
          </ac:spMkLst>
        </pc:spChg>
        <pc:spChg chg="mod">
          <ac:chgData name="Sowmya Buruju" userId="S::sburuju@stevens.edu::213cacc1-4d67-4753-a077-e13d16fce362" providerId="AD" clId="Web-{F3428CDD-0146-12D6-400F-564885BA0DBA}" dt="2023-04-25T01:39:27.824" v="46" actId="20577"/>
          <ac:spMkLst>
            <pc:docMk/>
            <pc:sldMk cId="2980552532" sldId="284"/>
            <ac:spMk id="5" creationId="{CF04B8C6-0D47-028C-D036-A3C88979C218}"/>
          </ac:spMkLst>
        </pc:spChg>
        <pc:spChg chg="add del mod">
          <ac:chgData name="Sowmya Buruju" userId="S::sburuju@stevens.edu::213cacc1-4d67-4753-a077-e13d16fce362" providerId="AD" clId="Web-{F3428CDD-0146-12D6-400F-564885BA0DBA}" dt="2023-04-25T01:40:29.811" v="50"/>
          <ac:spMkLst>
            <pc:docMk/>
            <pc:sldMk cId="2980552532" sldId="284"/>
            <ac:spMk id="6" creationId="{0715BA49-DA96-8093-4EDD-533C42D08086}"/>
          </ac:spMkLst>
        </pc:spChg>
        <pc:picChg chg="del">
          <ac:chgData name="Sowmya Buruju" userId="S::sburuju@stevens.edu::213cacc1-4d67-4753-a077-e13d16fce362" providerId="AD" clId="Web-{F3428CDD-0146-12D6-400F-564885BA0DBA}" dt="2023-04-25T01:36:04.379" v="29"/>
          <ac:picMkLst>
            <pc:docMk/>
            <pc:sldMk cId="2980552532" sldId="284"/>
            <ac:picMk id="4" creationId="{5D5E5157-3FEC-11A7-B77C-10B853FFF36E}"/>
          </ac:picMkLst>
        </pc:picChg>
      </pc:sldChg>
      <pc:sldChg chg="modSp">
        <pc:chgData name="Sowmya Buruju" userId="S::sburuju@stevens.edu::213cacc1-4d67-4753-a077-e13d16fce362" providerId="AD" clId="Web-{F3428CDD-0146-12D6-400F-564885BA0DBA}" dt="2023-04-25T02:10:55.836" v="176" actId="14100"/>
        <pc:sldMkLst>
          <pc:docMk/>
          <pc:sldMk cId="535599010" sldId="285"/>
        </pc:sldMkLst>
        <pc:spChg chg="mod">
          <ac:chgData name="Sowmya Buruju" userId="S::sburuju@stevens.edu::213cacc1-4d67-4753-a077-e13d16fce362" providerId="AD" clId="Web-{F3428CDD-0146-12D6-400F-564885BA0DBA}" dt="2023-04-25T02:10:55.836" v="176" actId="14100"/>
          <ac:spMkLst>
            <pc:docMk/>
            <pc:sldMk cId="535599010" sldId="285"/>
            <ac:spMk id="3" creationId="{67575814-8FFD-AD13-756D-ABA127B11060}"/>
          </ac:spMkLst>
        </pc:spChg>
      </pc:sldChg>
    </pc:docChg>
  </pc:docChgLst>
  <pc:docChgLst>
    <pc:chgData name="Aman Gupta" userId="dbef78b2-2c5b-4cba-9bb2-bf3cdd5dcffa" providerId="ADAL" clId="{575D912D-1BF6-BC41-9C9E-3DFD4EB3A4AB}"/>
    <pc:docChg chg="undo custSel addSld modSld">
      <pc:chgData name="Aman Gupta" userId="dbef78b2-2c5b-4cba-9bb2-bf3cdd5dcffa" providerId="ADAL" clId="{575D912D-1BF6-BC41-9C9E-3DFD4EB3A4AB}" dt="2023-04-25T02:38:31.148" v="1533" actId="207"/>
      <pc:docMkLst>
        <pc:docMk/>
      </pc:docMkLst>
      <pc:sldChg chg="addSp delSp modSp mod">
        <pc:chgData name="Aman Gupta" userId="dbef78b2-2c5b-4cba-9bb2-bf3cdd5dcffa" providerId="ADAL" clId="{575D912D-1BF6-BC41-9C9E-3DFD4EB3A4AB}" dt="2023-04-25T02:38:31.148" v="1533" actId="207"/>
        <pc:sldMkLst>
          <pc:docMk/>
          <pc:sldMk cId="0" sldId="257"/>
        </pc:sldMkLst>
        <pc:spChg chg="mod">
          <ac:chgData name="Aman Gupta" userId="dbef78b2-2c5b-4cba-9bb2-bf3cdd5dcffa" providerId="ADAL" clId="{575D912D-1BF6-BC41-9C9E-3DFD4EB3A4AB}" dt="2023-04-25T01:27:59.929" v="724" actId="20577"/>
          <ac:spMkLst>
            <pc:docMk/>
            <pc:sldMk cId="0" sldId="257"/>
            <ac:spMk id="3" creationId="{0F198B5C-BAEA-96F5-6F98-170F6F2D65F5}"/>
          </ac:spMkLst>
        </pc:spChg>
        <pc:spChg chg="add del mod">
          <ac:chgData name="Aman Gupta" userId="dbef78b2-2c5b-4cba-9bb2-bf3cdd5dcffa" providerId="ADAL" clId="{575D912D-1BF6-BC41-9C9E-3DFD4EB3A4AB}" dt="2023-04-25T01:25:48.418" v="713"/>
          <ac:spMkLst>
            <pc:docMk/>
            <pc:sldMk cId="0" sldId="257"/>
            <ac:spMk id="4" creationId="{573061F5-6EBE-AABE-034D-33EC53D60F03}"/>
          </ac:spMkLst>
        </pc:spChg>
        <pc:spChg chg="mod">
          <ac:chgData name="Aman Gupta" userId="dbef78b2-2c5b-4cba-9bb2-bf3cdd5dcffa" providerId="ADAL" clId="{575D912D-1BF6-BC41-9C9E-3DFD4EB3A4AB}" dt="2023-04-25T01:25:12.227" v="703" actId="20577"/>
          <ac:spMkLst>
            <pc:docMk/>
            <pc:sldMk cId="0" sldId="257"/>
            <ac:spMk id="5" creationId="{00000000-0000-0000-0000-000000000000}"/>
          </ac:spMkLst>
        </pc:spChg>
        <pc:spChg chg="add del mod">
          <ac:chgData name="Aman Gupta" userId="dbef78b2-2c5b-4cba-9bb2-bf3cdd5dcffa" providerId="ADAL" clId="{575D912D-1BF6-BC41-9C9E-3DFD4EB3A4AB}" dt="2023-04-25T01:25:48.417" v="711"/>
          <ac:spMkLst>
            <pc:docMk/>
            <pc:sldMk cId="0" sldId="257"/>
            <ac:spMk id="6" creationId="{65621AAA-61DF-49BC-5EBF-5FA16A0D4D56}"/>
          </ac:spMkLst>
        </pc:spChg>
        <pc:spChg chg="mod">
          <ac:chgData name="Aman Gupta" userId="dbef78b2-2c5b-4cba-9bb2-bf3cdd5dcffa" providerId="ADAL" clId="{575D912D-1BF6-BC41-9C9E-3DFD4EB3A4AB}" dt="2023-04-25T01:28:33.770" v="728" actId="14100"/>
          <ac:spMkLst>
            <pc:docMk/>
            <pc:sldMk cId="0" sldId="257"/>
            <ac:spMk id="7" creationId="{00000000-0000-0000-0000-000000000000}"/>
          </ac:spMkLst>
        </pc:spChg>
        <pc:spChg chg="add del mod">
          <ac:chgData name="Aman Gupta" userId="dbef78b2-2c5b-4cba-9bb2-bf3cdd5dcffa" providerId="ADAL" clId="{575D912D-1BF6-BC41-9C9E-3DFD4EB3A4AB}" dt="2023-04-25T02:37:17.062" v="1526"/>
          <ac:spMkLst>
            <pc:docMk/>
            <pc:sldMk cId="0" sldId="257"/>
            <ac:spMk id="11" creationId="{86B36EA7-428E-4D35-0202-BAC61ECA900A}"/>
          </ac:spMkLst>
        </pc:spChg>
        <pc:picChg chg="mod">
          <ac:chgData name="Aman Gupta" userId="dbef78b2-2c5b-4cba-9bb2-bf3cdd5dcffa" providerId="ADAL" clId="{575D912D-1BF6-BC41-9C9E-3DFD4EB3A4AB}" dt="2023-04-25T02:38:04.581" v="1529" actId="14100"/>
          <ac:picMkLst>
            <pc:docMk/>
            <pc:sldMk cId="0" sldId="257"/>
            <ac:picMk id="10" creationId="{F2CD177E-C3E5-CA5F-31DC-015BB3245D8C}"/>
          </ac:picMkLst>
        </pc:picChg>
        <pc:picChg chg="add mod">
          <ac:chgData name="Aman Gupta" userId="dbef78b2-2c5b-4cba-9bb2-bf3cdd5dcffa" providerId="ADAL" clId="{575D912D-1BF6-BC41-9C9E-3DFD4EB3A4AB}" dt="2023-04-25T02:38:31.148" v="1533" actId="207"/>
          <ac:picMkLst>
            <pc:docMk/>
            <pc:sldMk cId="0" sldId="257"/>
            <ac:picMk id="13" creationId="{8AEE3C2A-331F-F037-EE63-151CCE0091CC}"/>
          </ac:picMkLst>
        </pc:picChg>
      </pc:sldChg>
      <pc:sldChg chg="modSp mod">
        <pc:chgData name="Aman Gupta" userId="dbef78b2-2c5b-4cba-9bb2-bf3cdd5dcffa" providerId="ADAL" clId="{575D912D-1BF6-BC41-9C9E-3DFD4EB3A4AB}" dt="2023-04-22T18:54:42.085" v="296" actId="20577"/>
        <pc:sldMkLst>
          <pc:docMk/>
          <pc:sldMk cId="0" sldId="258"/>
        </pc:sldMkLst>
        <pc:spChg chg="mod">
          <ac:chgData name="Aman Gupta" userId="dbef78b2-2c5b-4cba-9bb2-bf3cdd5dcffa" providerId="ADAL" clId="{575D912D-1BF6-BC41-9C9E-3DFD4EB3A4AB}" dt="2023-04-22T18:54:42.085" v="296" actId="20577"/>
          <ac:spMkLst>
            <pc:docMk/>
            <pc:sldMk cId="0" sldId="258"/>
            <ac:spMk id="2" creationId="{00000000-0000-0000-0000-000000000000}"/>
          </ac:spMkLst>
        </pc:spChg>
      </pc:sldChg>
      <pc:sldChg chg="addSp modSp mod">
        <pc:chgData name="Aman Gupta" userId="dbef78b2-2c5b-4cba-9bb2-bf3cdd5dcffa" providerId="ADAL" clId="{575D912D-1BF6-BC41-9C9E-3DFD4EB3A4AB}" dt="2023-04-22T18:50:25.618" v="162" actId="931"/>
        <pc:sldMkLst>
          <pc:docMk/>
          <pc:sldMk cId="0" sldId="259"/>
        </pc:sldMkLst>
        <pc:spChg chg="mod">
          <ac:chgData name="Aman Gupta" userId="dbef78b2-2c5b-4cba-9bb2-bf3cdd5dcffa" providerId="ADAL" clId="{575D912D-1BF6-BC41-9C9E-3DFD4EB3A4AB}" dt="2023-04-22T18:44:57.931" v="67" actId="20577"/>
          <ac:spMkLst>
            <pc:docMk/>
            <pc:sldMk cId="0" sldId="259"/>
            <ac:spMk id="9" creationId="{00000000-0000-0000-0000-000000000000}"/>
          </ac:spMkLst>
        </pc:spChg>
        <pc:spChg chg="mod">
          <ac:chgData name="Aman Gupta" userId="dbef78b2-2c5b-4cba-9bb2-bf3cdd5dcffa" providerId="ADAL" clId="{575D912D-1BF6-BC41-9C9E-3DFD4EB3A4AB}" dt="2023-04-22T18:50:25.618" v="162" actId="931"/>
          <ac:spMkLst>
            <pc:docMk/>
            <pc:sldMk cId="0" sldId="259"/>
            <ac:spMk id="12" creationId="{00000000-0000-0000-0000-000000000000}"/>
          </ac:spMkLst>
        </pc:spChg>
        <pc:spChg chg="mod">
          <ac:chgData name="Aman Gupta" userId="dbef78b2-2c5b-4cba-9bb2-bf3cdd5dcffa" providerId="ADAL" clId="{575D912D-1BF6-BC41-9C9E-3DFD4EB3A4AB}" dt="2023-04-22T18:49:17.524" v="136" actId="931"/>
          <ac:spMkLst>
            <pc:docMk/>
            <pc:sldMk cId="0" sldId="259"/>
            <ac:spMk id="14" creationId="{FF75D032-8365-B8EF-69DF-6BFAE5815126}"/>
          </ac:spMkLst>
        </pc:spChg>
        <pc:spChg chg="add mod">
          <ac:chgData name="Aman Gupta" userId="dbef78b2-2c5b-4cba-9bb2-bf3cdd5dcffa" providerId="ADAL" clId="{575D912D-1BF6-BC41-9C9E-3DFD4EB3A4AB}" dt="2023-04-22T18:45:39.067" v="69" actId="931"/>
          <ac:spMkLst>
            <pc:docMk/>
            <pc:sldMk cId="0" sldId="259"/>
            <ac:spMk id="15" creationId="{ACF0DB29-C839-CDD9-30E9-6E004DEF9818}"/>
          </ac:spMkLst>
        </pc:spChg>
      </pc:sldChg>
      <pc:sldChg chg="modSp mod">
        <pc:chgData name="Aman Gupta" userId="dbef78b2-2c5b-4cba-9bb2-bf3cdd5dcffa" providerId="ADAL" clId="{575D912D-1BF6-BC41-9C9E-3DFD4EB3A4AB}" dt="2023-04-22T19:59:56.823" v="371" actId="1076"/>
        <pc:sldMkLst>
          <pc:docMk/>
          <pc:sldMk cId="0" sldId="260"/>
        </pc:sldMkLst>
        <pc:spChg chg="mod">
          <ac:chgData name="Aman Gupta" userId="dbef78b2-2c5b-4cba-9bb2-bf3cdd5dcffa" providerId="ADAL" clId="{575D912D-1BF6-BC41-9C9E-3DFD4EB3A4AB}" dt="2023-04-22T19:59:56.823" v="371" actId="1076"/>
          <ac:spMkLst>
            <pc:docMk/>
            <pc:sldMk cId="0" sldId="260"/>
            <ac:spMk id="2" creationId="{00000000-0000-0000-0000-000000000000}"/>
          </ac:spMkLst>
        </pc:spChg>
        <pc:spChg chg="mod">
          <ac:chgData name="Aman Gupta" userId="dbef78b2-2c5b-4cba-9bb2-bf3cdd5dcffa" providerId="ADAL" clId="{575D912D-1BF6-BC41-9C9E-3DFD4EB3A4AB}" dt="2023-04-22T19:58:48.664" v="323" actId="14100"/>
          <ac:spMkLst>
            <pc:docMk/>
            <pc:sldMk cId="0" sldId="260"/>
            <ac:spMk id="3" creationId="{00000000-0000-0000-0000-000000000000}"/>
          </ac:spMkLst>
        </pc:spChg>
      </pc:sldChg>
      <pc:sldChg chg="modSp mod">
        <pc:chgData name="Aman Gupta" userId="dbef78b2-2c5b-4cba-9bb2-bf3cdd5dcffa" providerId="ADAL" clId="{575D912D-1BF6-BC41-9C9E-3DFD4EB3A4AB}" dt="2023-04-25T02:09:16.864" v="1278" actId="313"/>
        <pc:sldMkLst>
          <pc:docMk/>
          <pc:sldMk cId="0" sldId="264"/>
        </pc:sldMkLst>
        <pc:spChg chg="mod">
          <ac:chgData name="Aman Gupta" userId="dbef78b2-2c5b-4cba-9bb2-bf3cdd5dcffa" providerId="ADAL" clId="{575D912D-1BF6-BC41-9C9E-3DFD4EB3A4AB}" dt="2023-04-25T02:09:16.864" v="1278" actId="313"/>
          <ac:spMkLst>
            <pc:docMk/>
            <pc:sldMk cId="0" sldId="264"/>
            <ac:spMk id="2" creationId="{00000000-0000-0000-0000-000000000000}"/>
          </ac:spMkLst>
        </pc:spChg>
      </pc:sldChg>
      <pc:sldChg chg="addSp delSp modSp mod">
        <pc:chgData name="Aman Gupta" userId="dbef78b2-2c5b-4cba-9bb2-bf3cdd5dcffa" providerId="ADAL" clId="{575D912D-1BF6-BC41-9C9E-3DFD4EB3A4AB}" dt="2023-04-25T02:10:21.928" v="1279" actId="931"/>
        <pc:sldMkLst>
          <pc:docMk/>
          <pc:sldMk cId="0" sldId="265"/>
        </pc:sldMkLst>
        <pc:spChg chg="mod">
          <ac:chgData name="Aman Gupta" userId="dbef78b2-2c5b-4cba-9bb2-bf3cdd5dcffa" providerId="ADAL" clId="{575D912D-1BF6-BC41-9C9E-3DFD4EB3A4AB}" dt="2023-04-25T02:10:21.928" v="1279" actId="931"/>
          <ac:spMkLst>
            <pc:docMk/>
            <pc:sldMk cId="0" sldId="265"/>
            <ac:spMk id="4" creationId="{00000000-0000-0000-0000-000000000000}"/>
          </ac:spMkLst>
        </pc:spChg>
        <pc:picChg chg="del">
          <ac:chgData name="Aman Gupta" userId="dbef78b2-2c5b-4cba-9bb2-bf3cdd5dcffa" providerId="ADAL" clId="{575D912D-1BF6-BC41-9C9E-3DFD4EB3A4AB}" dt="2023-04-22T18:45:26.019" v="68" actId="478"/>
          <ac:picMkLst>
            <pc:docMk/>
            <pc:sldMk cId="0" sldId="265"/>
            <ac:picMk id="2" creationId="{00000000-0000-0000-0000-000000000000}"/>
          </ac:picMkLst>
        </pc:picChg>
        <pc:picChg chg="add mod">
          <ac:chgData name="Aman Gupta" userId="dbef78b2-2c5b-4cba-9bb2-bf3cdd5dcffa" providerId="ADAL" clId="{575D912D-1BF6-BC41-9C9E-3DFD4EB3A4AB}" dt="2023-04-22T18:46:02.791" v="74" actId="1076"/>
          <ac:picMkLst>
            <pc:docMk/>
            <pc:sldMk cId="0" sldId="265"/>
            <ac:picMk id="7" creationId="{6DB9E90C-F550-C330-6029-197C9D0CCA77}"/>
          </ac:picMkLst>
        </pc:picChg>
      </pc:sldChg>
      <pc:sldChg chg="addSp delSp modSp mod">
        <pc:chgData name="Aman Gupta" userId="dbef78b2-2c5b-4cba-9bb2-bf3cdd5dcffa" providerId="ADAL" clId="{575D912D-1BF6-BC41-9C9E-3DFD4EB3A4AB}" dt="2023-04-25T02:09:01.229" v="1276" actId="20577"/>
        <pc:sldMkLst>
          <pc:docMk/>
          <pc:sldMk cId="0" sldId="271"/>
        </pc:sldMkLst>
        <pc:spChg chg="mod">
          <ac:chgData name="Aman Gupta" userId="dbef78b2-2c5b-4cba-9bb2-bf3cdd5dcffa" providerId="ADAL" clId="{575D912D-1BF6-BC41-9C9E-3DFD4EB3A4AB}" dt="2023-04-25T02:09:01.229" v="1276" actId="20577"/>
          <ac:spMkLst>
            <pc:docMk/>
            <pc:sldMk cId="0" sldId="271"/>
            <ac:spMk id="3" creationId="{00000000-0000-0000-0000-000000000000}"/>
          </ac:spMkLst>
        </pc:spChg>
        <pc:spChg chg="add mod">
          <ac:chgData name="Aman Gupta" userId="dbef78b2-2c5b-4cba-9bb2-bf3cdd5dcffa" providerId="ADAL" clId="{575D912D-1BF6-BC41-9C9E-3DFD4EB3A4AB}" dt="2023-04-25T02:07:39.828" v="1249" actId="20577"/>
          <ac:spMkLst>
            <pc:docMk/>
            <pc:sldMk cId="0" sldId="271"/>
            <ac:spMk id="4" creationId="{B7A69883-CD59-D982-85C4-36EFAE14FCA7}"/>
          </ac:spMkLst>
        </pc:spChg>
        <pc:spChg chg="del mod">
          <ac:chgData name="Aman Gupta" userId="dbef78b2-2c5b-4cba-9bb2-bf3cdd5dcffa" providerId="ADAL" clId="{575D912D-1BF6-BC41-9C9E-3DFD4EB3A4AB}" dt="2023-04-22T18:47:10.909" v="88"/>
          <ac:spMkLst>
            <pc:docMk/>
            <pc:sldMk cId="0" sldId="271"/>
            <ac:spMk id="7" creationId="{00000000-0000-0000-0000-000000000000}"/>
          </ac:spMkLst>
        </pc:spChg>
        <pc:spChg chg="add del mod">
          <ac:chgData name="Aman Gupta" userId="dbef78b2-2c5b-4cba-9bb2-bf3cdd5dcffa" providerId="ADAL" clId="{575D912D-1BF6-BC41-9C9E-3DFD4EB3A4AB}" dt="2023-04-25T01:01:18.989" v="520"/>
          <ac:spMkLst>
            <pc:docMk/>
            <pc:sldMk cId="0" sldId="271"/>
            <ac:spMk id="7" creationId="{AA1EA525-4BA8-FA00-0B76-67E26E4004F9}"/>
          </ac:spMkLst>
        </pc:spChg>
        <pc:spChg chg="del">
          <ac:chgData name="Aman Gupta" userId="dbef78b2-2c5b-4cba-9bb2-bf3cdd5dcffa" providerId="ADAL" clId="{575D912D-1BF6-BC41-9C9E-3DFD4EB3A4AB}" dt="2023-04-22T18:47:02.164" v="81" actId="478"/>
          <ac:spMkLst>
            <pc:docMk/>
            <pc:sldMk cId="0" sldId="271"/>
            <ac:spMk id="8" creationId="{00000000-0000-0000-0000-000000000000}"/>
          </ac:spMkLst>
        </pc:spChg>
        <pc:spChg chg="add mod">
          <ac:chgData name="Aman Gupta" userId="dbef78b2-2c5b-4cba-9bb2-bf3cdd5dcffa" providerId="ADAL" clId="{575D912D-1BF6-BC41-9C9E-3DFD4EB3A4AB}" dt="2023-04-25T01:02:57.739" v="577" actId="20577"/>
          <ac:spMkLst>
            <pc:docMk/>
            <pc:sldMk cId="0" sldId="271"/>
            <ac:spMk id="8" creationId="{342EC6F3-3C44-8E4E-E31D-17260A0B85F9}"/>
          </ac:spMkLst>
        </pc:spChg>
        <pc:spChg chg="del">
          <ac:chgData name="Aman Gupta" userId="dbef78b2-2c5b-4cba-9bb2-bf3cdd5dcffa" providerId="ADAL" clId="{575D912D-1BF6-BC41-9C9E-3DFD4EB3A4AB}" dt="2023-04-25T00:59:13.419" v="391" actId="478"/>
          <ac:spMkLst>
            <pc:docMk/>
            <pc:sldMk cId="0" sldId="271"/>
            <ac:spMk id="9" creationId="{00000000-0000-0000-0000-000000000000}"/>
          </ac:spMkLst>
        </pc:spChg>
        <pc:picChg chg="del">
          <ac:chgData name="Aman Gupta" userId="dbef78b2-2c5b-4cba-9bb2-bf3cdd5dcffa" providerId="ADAL" clId="{575D912D-1BF6-BC41-9C9E-3DFD4EB3A4AB}" dt="2023-04-22T18:46:42.949" v="75" actId="478"/>
          <ac:picMkLst>
            <pc:docMk/>
            <pc:sldMk cId="0" sldId="271"/>
            <ac:picMk id="4" creationId="{00000000-0000-0000-0000-000000000000}"/>
          </ac:picMkLst>
        </pc:picChg>
        <pc:picChg chg="del">
          <ac:chgData name="Aman Gupta" userId="dbef78b2-2c5b-4cba-9bb2-bf3cdd5dcffa" providerId="ADAL" clId="{575D912D-1BF6-BC41-9C9E-3DFD4EB3A4AB}" dt="2023-04-22T18:46:56.091" v="79" actId="478"/>
          <ac:picMkLst>
            <pc:docMk/>
            <pc:sldMk cId="0" sldId="271"/>
            <ac:picMk id="5" creationId="{00000000-0000-0000-0000-000000000000}"/>
          </ac:picMkLst>
        </pc:picChg>
        <pc:picChg chg="del">
          <ac:chgData name="Aman Gupta" userId="dbef78b2-2c5b-4cba-9bb2-bf3cdd5dcffa" providerId="ADAL" clId="{575D912D-1BF6-BC41-9C9E-3DFD4EB3A4AB}" dt="2023-04-22T18:46:58.067" v="80" actId="478"/>
          <ac:picMkLst>
            <pc:docMk/>
            <pc:sldMk cId="0" sldId="271"/>
            <ac:picMk id="6" creationId="{00000000-0000-0000-0000-000000000000}"/>
          </ac:picMkLst>
        </pc:picChg>
        <pc:picChg chg="add mod">
          <ac:chgData name="Aman Gupta" userId="dbef78b2-2c5b-4cba-9bb2-bf3cdd5dcffa" providerId="ADAL" clId="{575D912D-1BF6-BC41-9C9E-3DFD4EB3A4AB}" dt="2023-04-25T02:08:22.844" v="1257" actId="14100"/>
          <ac:picMkLst>
            <pc:docMk/>
            <pc:sldMk cId="0" sldId="271"/>
            <ac:picMk id="6" creationId="{E6FF40C2-3FE6-B732-303B-B0CDEDEA9267}"/>
          </ac:picMkLst>
        </pc:picChg>
        <pc:picChg chg="add mod">
          <ac:chgData name="Aman Gupta" userId="dbef78b2-2c5b-4cba-9bb2-bf3cdd5dcffa" providerId="ADAL" clId="{575D912D-1BF6-BC41-9C9E-3DFD4EB3A4AB}" dt="2023-04-25T00:59:24.920" v="394" actId="1076"/>
          <ac:picMkLst>
            <pc:docMk/>
            <pc:sldMk cId="0" sldId="271"/>
            <ac:picMk id="12" creationId="{6E93A819-4EA4-216A-E47C-54A4AD2AD1AD}"/>
          </ac:picMkLst>
        </pc:picChg>
      </pc:sldChg>
      <pc:sldChg chg="addSp delSp modSp mod">
        <pc:chgData name="Aman Gupta" userId="dbef78b2-2c5b-4cba-9bb2-bf3cdd5dcffa" providerId="ADAL" clId="{575D912D-1BF6-BC41-9C9E-3DFD4EB3A4AB}" dt="2023-04-25T01:46:05.730" v="881" actId="931"/>
        <pc:sldMkLst>
          <pc:docMk/>
          <pc:sldMk cId="0" sldId="272"/>
        </pc:sldMkLst>
        <pc:spChg chg="mod">
          <ac:chgData name="Aman Gupta" userId="dbef78b2-2c5b-4cba-9bb2-bf3cdd5dcffa" providerId="ADAL" clId="{575D912D-1BF6-BC41-9C9E-3DFD4EB3A4AB}" dt="2023-04-25T01:23:58.180" v="694" actId="20577"/>
          <ac:spMkLst>
            <pc:docMk/>
            <pc:sldMk cId="0" sldId="272"/>
            <ac:spMk id="3" creationId="{00000000-0000-0000-0000-000000000000}"/>
          </ac:spMkLst>
        </pc:spChg>
        <pc:spChg chg="add mod">
          <ac:chgData name="Aman Gupta" userId="dbef78b2-2c5b-4cba-9bb2-bf3cdd5dcffa" providerId="ADAL" clId="{575D912D-1BF6-BC41-9C9E-3DFD4EB3A4AB}" dt="2023-04-25T01:06:15.447" v="606" actId="20577"/>
          <ac:spMkLst>
            <pc:docMk/>
            <pc:sldMk cId="0" sldId="272"/>
            <ac:spMk id="4" creationId="{36A28BA1-3A67-A631-51A0-57DB89EE140E}"/>
          </ac:spMkLst>
        </pc:spChg>
        <pc:spChg chg="add del mod">
          <ac:chgData name="Aman Gupta" userId="dbef78b2-2c5b-4cba-9bb2-bf3cdd5dcffa" providerId="ADAL" clId="{575D912D-1BF6-BC41-9C9E-3DFD4EB3A4AB}" dt="2023-04-25T01:04:23.324" v="593"/>
          <ac:spMkLst>
            <pc:docMk/>
            <pc:sldMk cId="0" sldId="272"/>
            <ac:spMk id="9" creationId="{A4ABC2F2-D2ED-C265-A0C2-76478C4E499C}"/>
          </ac:spMkLst>
        </pc:spChg>
        <pc:spChg chg="add mod">
          <ac:chgData name="Aman Gupta" userId="dbef78b2-2c5b-4cba-9bb2-bf3cdd5dcffa" providerId="ADAL" clId="{575D912D-1BF6-BC41-9C9E-3DFD4EB3A4AB}" dt="2023-04-25T01:35:22.891" v="766" actId="1076"/>
          <ac:spMkLst>
            <pc:docMk/>
            <pc:sldMk cId="0" sldId="272"/>
            <ac:spMk id="10" creationId="{1B24F3EA-ABD3-6E6F-0018-E6CE91951A77}"/>
          </ac:spMkLst>
        </pc:spChg>
        <pc:spChg chg="add mod">
          <ac:chgData name="Aman Gupta" userId="dbef78b2-2c5b-4cba-9bb2-bf3cdd5dcffa" providerId="ADAL" clId="{575D912D-1BF6-BC41-9C9E-3DFD4EB3A4AB}" dt="2023-04-25T01:46:05.730" v="881" actId="931"/>
          <ac:spMkLst>
            <pc:docMk/>
            <pc:sldMk cId="0" sldId="272"/>
            <ac:spMk id="13" creationId="{4873719F-1648-6DA8-1E3D-8831A6C8E02B}"/>
          </ac:spMkLst>
        </pc:spChg>
        <pc:spChg chg="add del mod">
          <ac:chgData name="Aman Gupta" userId="dbef78b2-2c5b-4cba-9bb2-bf3cdd5dcffa" providerId="ADAL" clId="{575D912D-1BF6-BC41-9C9E-3DFD4EB3A4AB}" dt="2023-04-25T01:23:51.837" v="684"/>
          <ac:spMkLst>
            <pc:docMk/>
            <pc:sldMk cId="0" sldId="272"/>
            <ac:spMk id="14" creationId="{978B1299-ADB0-5925-191B-79D5E40BA045}"/>
          </ac:spMkLst>
        </pc:spChg>
        <pc:picChg chg="del">
          <ac:chgData name="Aman Gupta" userId="dbef78b2-2c5b-4cba-9bb2-bf3cdd5dcffa" providerId="ADAL" clId="{575D912D-1BF6-BC41-9C9E-3DFD4EB3A4AB}" dt="2023-04-22T18:48:04.612" v="121" actId="478"/>
          <ac:picMkLst>
            <pc:docMk/>
            <pc:sldMk cId="0" sldId="272"/>
            <ac:picMk id="4" creationId="{00000000-0000-0000-0000-000000000000}"/>
          </ac:picMkLst>
        </pc:picChg>
        <pc:picChg chg="add mod">
          <ac:chgData name="Aman Gupta" userId="dbef78b2-2c5b-4cba-9bb2-bf3cdd5dcffa" providerId="ADAL" clId="{575D912D-1BF6-BC41-9C9E-3DFD4EB3A4AB}" dt="2023-04-25T01:03:39.880" v="584" actId="14100"/>
          <ac:picMkLst>
            <pc:docMk/>
            <pc:sldMk cId="0" sldId="272"/>
            <ac:picMk id="7" creationId="{4B2FCF6C-407F-484A-10B0-CE046AC8559E}"/>
          </ac:picMkLst>
        </pc:picChg>
        <pc:picChg chg="add mod">
          <ac:chgData name="Aman Gupta" userId="dbef78b2-2c5b-4cba-9bb2-bf3cdd5dcffa" providerId="ADAL" clId="{575D912D-1BF6-BC41-9C9E-3DFD4EB3A4AB}" dt="2023-04-25T01:04:11.149" v="590" actId="1076"/>
          <ac:picMkLst>
            <pc:docMk/>
            <pc:sldMk cId="0" sldId="272"/>
            <ac:picMk id="8" creationId="{7A86D850-B0F6-9320-0DB7-F1077D9460EC}"/>
          </ac:picMkLst>
        </pc:picChg>
        <pc:picChg chg="add mod">
          <ac:chgData name="Aman Gupta" userId="dbef78b2-2c5b-4cba-9bb2-bf3cdd5dcffa" providerId="ADAL" clId="{575D912D-1BF6-BC41-9C9E-3DFD4EB3A4AB}" dt="2023-04-25T01:08:50.441" v="649" actId="1076"/>
          <ac:picMkLst>
            <pc:docMk/>
            <pc:sldMk cId="0" sldId="272"/>
            <ac:picMk id="12" creationId="{AC492D48-E512-D631-4709-B649D308F794}"/>
          </ac:picMkLst>
        </pc:picChg>
      </pc:sldChg>
      <pc:sldChg chg="addSp delSp modSp mod">
        <pc:chgData name="Aman Gupta" userId="dbef78b2-2c5b-4cba-9bb2-bf3cdd5dcffa" providerId="ADAL" clId="{575D912D-1BF6-BC41-9C9E-3DFD4EB3A4AB}" dt="2023-04-25T01:45:37.817" v="879" actId="14100"/>
        <pc:sldMkLst>
          <pc:docMk/>
          <pc:sldMk cId="0" sldId="273"/>
        </pc:sldMkLst>
        <pc:spChg chg="mod">
          <ac:chgData name="Aman Gupta" userId="dbef78b2-2c5b-4cba-9bb2-bf3cdd5dcffa" providerId="ADAL" clId="{575D912D-1BF6-BC41-9C9E-3DFD4EB3A4AB}" dt="2023-04-25T01:45:37.817" v="879" actId="14100"/>
          <ac:spMkLst>
            <pc:docMk/>
            <pc:sldMk cId="0" sldId="273"/>
            <ac:spMk id="3" creationId="{00000000-0000-0000-0000-000000000000}"/>
          </ac:spMkLst>
        </pc:spChg>
        <pc:spChg chg="add mod">
          <ac:chgData name="Aman Gupta" userId="dbef78b2-2c5b-4cba-9bb2-bf3cdd5dcffa" providerId="ADAL" clId="{575D912D-1BF6-BC41-9C9E-3DFD4EB3A4AB}" dt="2023-04-25T01:33:33.742" v="753" actId="20577"/>
          <ac:spMkLst>
            <pc:docMk/>
            <pc:sldMk cId="0" sldId="273"/>
            <ac:spMk id="4" creationId="{27778FC4-4990-8F55-2772-26A46328B8DD}"/>
          </ac:spMkLst>
        </pc:spChg>
        <pc:spChg chg="add mod">
          <ac:chgData name="Aman Gupta" userId="dbef78b2-2c5b-4cba-9bb2-bf3cdd5dcffa" providerId="ADAL" clId="{575D912D-1BF6-BC41-9C9E-3DFD4EB3A4AB}" dt="2023-04-25T01:40:19.253" v="806" actId="20577"/>
          <ac:spMkLst>
            <pc:docMk/>
            <pc:sldMk cId="0" sldId="273"/>
            <ac:spMk id="11" creationId="{CB631BC3-A985-B656-2057-7384B44271F6}"/>
          </ac:spMkLst>
        </pc:spChg>
        <pc:spChg chg="add mod">
          <ac:chgData name="Aman Gupta" userId="dbef78b2-2c5b-4cba-9bb2-bf3cdd5dcffa" providerId="ADAL" clId="{575D912D-1BF6-BC41-9C9E-3DFD4EB3A4AB}" dt="2023-04-25T01:42:00.723" v="816" actId="20577"/>
          <ac:spMkLst>
            <pc:docMk/>
            <pc:sldMk cId="0" sldId="273"/>
            <ac:spMk id="14" creationId="{38AD8678-CD16-545B-E4C3-F57F93772584}"/>
          </ac:spMkLst>
        </pc:spChg>
        <pc:picChg chg="del">
          <ac:chgData name="Aman Gupta" userId="dbef78b2-2c5b-4cba-9bb2-bf3cdd5dcffa" providerId="ADAL" clId="{575D912D-1BF6-BC41-9C9E-3DFD4EB3A4AB}" dt="2023-04-22T18:48:57.467" v="135" actId="478"/>
          <ac:picMkLst>
            <pc:docMk/>
            <pc:sldMk cId="0" sldId="273"/>
            <ac:picMk id="4" creationId="{00000000-0000-0000-0000-000000000000}"/>
          </ac:picMkLst>
        </pc:picChg>
        <pc:picChg chg="add mod">
          <ac:chgData name="Aman Gupta" userId="dbef78b2-2c5b-4cba-9bb2-bf3cdd5dcffa" providerId="ADAL" clId="{575D912D-1BF6-BC41-9C9E-3DFD4EB3A4AB}" dt="2023-04-25T01:32:52.158" v="731" actId="1076"/>
          <ac:picMkLst>
            <pc:docMk/>
            <pc:sldMk cId="0" sldId="273"/>
            <ac:picMk id="7" creationId="{155591BA-9DAB-C425-BDA4-88201EFD679C}"/>
          </ac:picMkLst>
        </pc:picChg>
        <pc:picChg chg="add del mod">
          <ac:chgData name="Aman Gupta" userId="dbef78b2-2c5b-4cba-9bb2-bf3cdd5dcffa" providerId="ADAL" clId="{575D912D-1BF6-BC41-9C9E-3DFD4EB3A4AB}" dt="2023-04-25T01:34:17.823" v="758" actId="478"/>
          <ac:picMkLst>
            <pc:docMk/>
            <pc:sldMk cId="0" sldId="273"/>
            <ac:picMk id="8" creationId="{1DAB0880-6DDA-88F9-C4E5-B67B70A7F481}"/>
          </ac:picMkLst>
        </pc:picChg>
        <pc:picChg chg="add mod">
          <ac:chgData name="Aman Gupta" userId="dbef78b2-2c5b-4cba-9bb2-bf3cdd5dcffa" providerId="ADAL" clId="{575D912D-1BF6-BC41-9C9E-3DFD4EB3A4AB}" dt="2023-04-25T01:35:11.421" v="765" actId="1076"/>
          <ac:picMkLst>
            <pc:docMk/>
            <pc:sldMk cId="0" sldId="273"/>
            <ac:picMk id="10" creationId="{06AC9DD2-4B69-C4FC-919F-95BF3DDB6CBB}"/>
          </ac:picMkLst>
        </pc:picChg>
        <pc:picChg chg="add mod">
          <ac:chgData name="Aman Gupta" userId="dbef78b2-2c5b-4cba-9bb2-bf3cdd5dcffa" providerId="ADAL" clId="{575D912D-1BF6-BC41-9C9E-3DFD4EB3A4AB}" dt="2023-04-25T01:39:23.459" v="793" actId="1076"/>
          <ac:picMkLst>
            <pc:docMk/>
            <pc:sldMk cId="0" sldId="273"/>
            <ac:picMk id="13" creationId="{89DF9593-AA10-50A2-04F8-4BF1D5A07FB8}"/>
          </ac:picMkLst>
        </pc:picChg>
      </pc:sldChg>
      <pc:sldChg chg="addSp delSp modSp mod">
        <pc:chgData name="Aman Gupta" userId="dbef78b2-2c5b-4cba-9bb2-bf3cdd5dcffa" providerId="ADAL" clId="{575D912D-1BF6-BC41-9C9E-3DFD4EB3A4AB}" dt="2023-04-25T01:53:49.239" v="1046"/>
        <pc:sldMkLst>
          <pc:docMk/>
          <pc:sldMk cId="0" sldId="274"/>
        </pc:sldMkLst>
        <pc:spChg chg="mod">
          <ac:chgData name="Aman Gupta" userId="dbef78b2-2c5b-4cba-9bb2-bf3cdd5dcffa" providerId="ADAL" clId="{575D912D-1BF6-BC41-9C9E-3DFD4EB3A4AB}" dt="2023-04-25T01:53:35.139" v="1040" actId="20577"/>
          <ac:spMkLst>
            <pc:docMk/>
            <pc:sldMk cId="0" sldId="274"/>
            <ac:spMk id="3" creationId="{00000000-0000-0000-0000-000000000000}"/>
          </ac:spMkLst>
        </pc:spChg>
        <pc:spChg chg="add mod">
          <ac:chgData name="Aman Gupta" userId="dbef78b2-2c5b-4cba-9bb2-bf3cdd5dcffa" providerId="ADAL" clId="{575D912D-1BF6-BC41-9C9E-3DFD4EB3A4AB}" dt="2023-04-25T01:52:39.099" v="945" actId="20577"/>
          <ac:spMkLst>
            <pc:docMk/>
            <pc:sldMk cId="0" sldId="274"/>
            <ac:spMk id="8" creationId="{C0F2BBD9-A202-D21E-BCA7-9E958C669764}"/>
          </ac:spMkLst>
        </pc:spChg>
        <pc:spChg chg="add mod">
          <ac:chgData name="Aman Gupta" userId="dbef78b2-2c5b-4cba-9bb2-bf3cdd5dcffa" providerId="ADAL" clId="{575D912D-1BF6-BC41-9C9E-3DFD4EB3A4AB}" dt="2023-04-25T01:52:20.137" v="929" actId="20577"/>
          <ac:spMkLst>
            <pc:docMk/>
            <pc:sldMk cId="0" sldId="274"/>
            <ac:spMk id="9" creationId="{ADAB1818-902B-7BBE-6338-4C55DB98F3D6}"/>
          </ac:spMkLst>
        </pc:spChg>
        <pc:spChg chg="add mod">
          <ac:chgData name="Aman Gupta" userId="dbef78b2-2c5b-4cba-9bb2-bf3cdd5dcffa" providerId="ADAL" clId="{575D912D-1BF6-BC41-9C9E-3DFD4EB3A4AB}" dt="2023-04-25T01:52:28.173" v="937" actId="20577"/>
          <ac:spMkLst>
            <pc:docMk/>
            <pc:sldMk cId="0" sldId="274"/>
            <ac:spMk id="12" creationId="{908EB84B-A9ED-023F-829F-8D8029368092}"/>
          </ac:spMkLst>
        </pc:spChg>
        <pc:spChg chg="add del mod">
          <ac:chgData name="Aman Gupta" userId="dbef78b2-2c5b-4cba-9bb2-bf3cdd5dcffa" providerId="ADAL" clId="{575D912D-1BF6-BC41-9C9E-3DFD4EB3A4AB}" dt="2023-04-25T01:53:49.239" v="1046"/>
          <ac:spMkLst>
            <pc:docMk/>
            <pc:sldMk cId="0" sldId="274"/>
            <ac:spMk id="13" creationId="{E9BE99FF-1C3E-264F-E998-1ACC43A60976}"/>
          </ac:spMkLst>
        </pc:spChg>
        <pc:spChg chg="add del mod">
          <ac:chgData name="Aman Gupta" userId="dbef78b2-2c5b-4cba-9bb2-bf3cdd5dcffa" providerId="ADAL" clId="{575D912D-1BF6-BC41-9C9E-3DFD4EB3A4AB}" dt="2023-04-25T01:53:49.238" v="1044"/>
          <ac:spMkLst>
            <pc:docMk/>
            <pc:sldMk cId="0" sldId="274"/>
            <ac:spMk id="14" creationId="{35C0A5E2-967F-4FE5-80F9-C4B65FE70AAD}"/>
          </ac:spMkLst>
        </pc:spChg>
        <pc:picChg chg="del">
          <ac:chgData name="Aman Gupta" userId="dbef78b2-2c5b-4cba-9bb2-bf3cdd5dcffa" providerId="ADAL" clId="{575D912D-1BF6-BC41-9C9E-3DFD4EB3A4AB}" dt="2023-04-22T18:49:38.642" v="147" actId="478"/>
          <ac:picMkLst>
            <pc:docMk/>
            <pc:sldMk cId="0" sldId="274"/>
            <ac:picMk id="4" creationId="{00000000-0000-0000-0000-000000000000}"/>
          </ac:picMkLst>
        </pc:picChg>
        <pc:picChg chg="add mod">
          <ac:chgData name="Aman Gupta" userId="dbef78b2-2c5b-4cba-9bb2-bf3cdd5dcffa" providerId="ADAL" clId="{575D912D-1BF6-BC41-9C9E-3DFD4EB3A4AB}" dt="2023-04-25T01:51:13.278" v="909" actId="14100"/>
          <ac:picMkLst>
            <pc:docMk/>
            <pc:sldMk cId="0" sldId="274"/>
            <ac:picMk id="6" creationId="{B35EFFD6-597C-7DD2-3D3A-D23C02F00E21}"/>
          </ac:picMkLst>
        </pc:picChg>
        <pc:picChg chg="add mod">
          <ac:chgData name="Aman Gupta" userId="dbef78b2-2c5b-4cba-9bb2-bf3cdd5dcffa" providerId="ADAL" clId="{575D912D-1BF6-BC41-9C9E-3DFD4EB3A4AB}" dt="2023-04-25T01:51:10.563" v="908" actId="14100"/>
          <ac:picMkLst>
            <pc:docMk/>
            <pc:sldMk cId="0" sldId="274"/>
            <ac:picMk id="7" creationId="{C859CC9C-581B-5EA1-1FE0-AF98FF665985}"/>
          </ac:picMkLst>
        </pc:picChg>
        <pc:picChg chg="add mod">
          <ac:chgData name="Aman Gupta" userId="dbef78b2-2c5b-4cba-9bb2-bf3cdd5dcffa" providerId="ADAL" clId="{575D912D-1BF6-BC41-9C9E-3DFD4EB3A4AB}" dt="2023-04-25T01:51:41.743" v="916" actId="1076"/>
          <ac:picMkLst>
            <pc:docMk/>
            <pc:sldMk cId="0" sldId="274"/>
            <ac:picMk id="11" creationId="{CBF9929E-4AA1-5918-A210-0EA3343738D8}"/>
          </ac:picMkLst>
        </pc:picChg>
      </pc:sldChg>
      <pc:sldChg chg="addSp delSp modSp mod">
        <pc:chgData name="Aman Gupta" userId="dbef78b2-2c5b-4cba-9bb2-bf3cdd5dcffa" providerId="ADAL" clId="{575D912D-1BF6-BC41-9C9E-3DFD4EB3A4AB}" dt="2023-04-25T02:00:45.967" v="1165" actId="20577"/>
        <pc:sldMkLst>
          <pc:docMk/>
          <pc:sldMk cId="0" sldId="275"/>
        </pc:sldMkLst>
        <pc:spChg chg="mod">
          <ac:chgData name="Aman Gupta" userId="dbef78b2-2c5b-4cba-9bb2-bf3cdd5dcffa" providerId="ADAL" clId="{575D912D-1BF6-BC41-9C9E-3DFD4EB3A4AB}" dt="2023-04-25T02:00:45.967" v="1165" actId="20577"/>
          <ac:spMkLst>
            <pc:docMk/>
            <pc:sldMk cId="0" sldId="275"/>
            <ac:spMk id="3" creationId="{00000000-0000-0000-0000-000000000000}"/>
          </ac:spMkLst>
        </pc:spChg>
        <pc:spChg chg="add mod">
          <ac:chgData name="Aman Gupta" userId="dbef78b2-2c5b-4cba-9bb2-bf3cdd5dcffa" providerId="ADAL" clId="{575D912D-1BF6-BC41-9C9E-3DFD4EB3A4AB}" dt="2023-04-25T01:54:09.907" v="1051" actId="1076"/>
          <ac:spMkLst>
            <pc:docMk/>
            <pc:sldMk cId="0" sldId="275"/>
            <ac:spMk id="4" creationId="{921AD99D-873F-A98E-630B-29B0BDB0DC11}"/>
          </ac:spMkLst>
        </pc:spChg>
        <pc:spChg chg="add mod">
          <ac:chgData name="Aman Gupta" userId="dbef78b2-2c5b-4cba-9bb2-bf3cdd5dcffa" providerId="ADAL" clId="{575D912D-1BF6-BC41-9C9E-3DFD4EB3A4AB}" dt="2023-04-25T01:56:18.945" v="1077" actId="20577"/>
          <ac:spMkLst>
            <pc:docMk/>
            <pc:sldMk cId="0" sldId="275"/>
            <ac:spMk id="9" creationId="{2B1EED1E-D153-DBE8-1FE5-6B589E52958F}"/>
          </ac:spMkLst>
        </pc:spChg>
        <pc:spChg chg="add mod">
          <ac:chgData name="Aman Gupta" userId="dbef78b2-2c5b-4cba-9bb2-bf3cdd5dcffa" providerId="ADAL" clId="{575D912D-1BF6-BC41-9C9E-3DFD4EB3A4AB}" dt="2023-04-25T01:57:36.223" v="1090" actId="20577"/>
          <ac:spMkLst>
            <pc:docMk/>
            <pc:sldMk cId="0" sldId="275"/>
            <ac:spMk id="12" creationId="{270B4D1D-A145-1E6D-5594-F36EDBF9564E}"/>
          </ac:spMkLst>
        </pc:spChg>
        <pc:picChg chg="del">
          <ac:chgData name="Aman Gupta" userId="dbef78b2-2c5b-4cba-9bb2-bf3cdd5dcffa" providerId="ADAL" clId="{575D912D-1BF6-BC41-9C9E-3DFD4EB3A4AB}" dt="2023-04-22T18:50:11.443" v="161" actId="478"/>
          <ac:picMkLst>
            <pc:docMk/>
            <pc:sldMk cId="0" sldId="275"/>
            <ac:picMk id="4" creationId="{00000000-0000-0000-0000-000000000000}"/>
          </ac:picMkLst>
        </pc:picChg>
        <pc:picChg chg="add mod">
          <ac:chgData name="Aman Gupta" userId="dbef78b2-2c5b-4cba-9bb2-bf3cdd5dcffa" providerId="ADAL" clId="{575D912D-1BF6-BC41-9C9E-3DFD4EB3A4AB}" dt="2023-04-25T01:53:44.965" v="1042" actId="1076"/>
          <ac:picMkLst>
            <pc:docMk/>
            <pc:sldMk cId="0" sldId="275"/>
            <ac:picMk id="7" creationId="{3C2DA90B-0C1D-080B-513F-B61B583E29BA}"/>
          </ac:picMkLst>
        </pc:picChg>
        <pc:picChg chg="add mod">
          <ac:chgData name="Aman Gupta" userId="dbef78b2-2c5b-4cba-9bb2-bf3cdd5dcffa" providerId="ADAL" clId="{575D912D-1BF6-BC41-9C9E-3DFD4EB3A4AB}" dt="2023-04-25T01:54:48.690" v="1057" actId="14100"/>
          <ac:picMkLst>
            <pc:docMk/>
            <pc:sldMk cId="0" sldId="275"/>
            <ac:picMk id="8" creationId="{D4E42EA8-3C88-3890-090C-E3D71FAFB602}"/>
          </ac:picMkLst>
        </pc:picChg>
        <pc:picChg chg="add mod">
          <ac:chgData name="Aman Gupta" userId="dbef78b2-2c5b-4cba-9bb2-bf3cdd5dcffa" providerId="ADAL" clId="{575D912D-1BF6-BC41-9C9E-3DFD4EB3A4AB}" dt="2023-04-25T01:55:29.165" v="1067" actId="1076"/>
          <ac:picMkLst>
            <pc:docMk/>
            <pc:sldMk cId="0" sldId="275"/>
            <ac:picMk id="11" creationId="{F51DD6E2-F1E7-0C33-0C9E-3FB014D91E92}"/>
          </ac:picMkLst>
        </pc:picChg>
      </pc:sldChg>
      <pc:sldChg chg="addSp delSp modSp mod">
        <pc:chgData name="Aman Gupta" userId="dbef78b2-2c5b-4cba-9bb2-bf3cdd5dcffa" providerId="ADAL" clId="{575D912D-1BF6-BC41-9C9E-3DFD4EB3A4AB}" dt="2023-04-25T02:35:29.873" v="1510"/>
        <pc:sldMkLst>
          <pc:docMk/>
          <pc:sldMk cId="0" sldId="276"/>
        </pc:sldMkLst>
        <pc:spChg chg="mod">
          <ac:chgData name="Aman Gupta" userId="dbef78b2-2c5b-4cba-9bb2-bf3cdd5dcffa" providerId="ADAL" clId="{575D912D-1BF6-BC41-9C9E-3DFD4EB3A4AB}" dt="2023-04-24T01:57:26.987" v="386" actId="113"/>
          <ac:spMkLst>
            <pc:docMk/>
            <pc:sldMk cId="0" sldId="276"/>
            <ac:spMk id="2" creationId="{00000000-0000-0000-0000-000000000000}"/>
          </ac:spMkLst>
        </pc:spChg>
        <pc:spChg chg="mod">
          <ac:chgData name="Aman Gupta" userId="dbef78b2-2c5b-4cba-9bb2-bf3cdd5dcffa" providerId="ADAL" clId="{575D912D-1BF6-BC41-9C9E-3DFD4EB3A4AB}" dt="2023-04-25T02:35:26.458" v="1508" actId="20577"/>
          <ac:spMkLst>
            <pc:docMk/>
            <pc:sldMk cId="0" sldId="276"/>
            <ac:spMk id="3" creationId="{00000000-0000-0000-0000-000000000000}"/>
          </ac:spMkLst>
        </pc:spChg>
        <pc:spChg chg="add mod">
          <ac:chgData name="Aman Gupta" userId="dbef78b2-2c5b-4cba-9bb2-bf3cdd5dcffa" providerId="ADAL" clId="{575D912D-1BF6-BC41-9C9E-3DFD4EB3A4AB}" dt="2023-04-25T02:02:24.587" v="1186" actId="1076"/>
          <ac:spMkLst>
            <pc:docMk/>
            <pc:sldMk cId="0" sldId="276"/>
            <ac:spMk id="4" creationId="{7E69AA70-2D30-D1C0-4A19-3130784FB374}"/>
          </ac:spMkLst>
        </pc:spChg>
        <pc:spChg chg="add mod">
          <ac:chgData name="Aman Gupta" userId="dbef78b2-2c5b-4cba-9bb2-bf3cdd5dcffa" providerId="ADAL" clId="{575D912D-1BF6-BC41-9C9E-3DFD4EB3A4AB}" dt="2023-04-25T02:10:53.857" v="1291" actId="20577"/>
          <ac:spMkLst>
            <pc:docMk/>
            <pc:sldMk cId="0" sldId="276"/>
            <ac:spMk id="9" creationId="{060DC74B-454C-27E9-9625-168FBB9819D1}"/>
          </ac:spMkLst>
        </pc:spChg>
        <pc:spChg chg="add mod">
          <ac:chgData name="Aman Gupta" userId="dbef78b2-2c5b-4cba-9bb2-bf3cdd5dcffa" providerId="ADAL" clId="{575D912D-1BF6-BC41-9C9E-3DFD4EB3A4AB}" dt="2023-04-25T02:12:51.629" v="1315" actId="20577"/>
          <ac:spMkLst>
            <pc:docMk/>
            <pc:sldMk cId="0" sldId="276"/>
            <ac:spMk id="12" creationId="{B27DB159-AC35-6882-E471-6961696F8CFA}"/>
          </ac:spMkLst>
        </pc:spChg>
        <pc:spChg chg="add del mod">
          <ac:chgData name="Aman Gupta" userId="dbef78b2-2c5b-4cba-9bb2-bf3cdd5dcffa" providerId="ADAL" clId="{575D912D-1BF6-BC41-9C9E-3DFD4EB3A4AB}" dt="2023-04-25T02:35:29.873" v="1510"/>
          <ac:spMkLst>
            <pc:docMk/>
            <pc:sldMk cId="0" sldId="276"/>
            <ac:spMk id="17" creationId="{95DFFE89-88D4-39A5-C2F4-80F33DA25E1B}"/>
          </ac:spMkLst>
        </pc:spChg>
        <pc:picChg chg="del">
          <ac:chgData name="Aman Gupta" userId="dbef78b2-2c5b-4cba-9bb2-bf3cdd5dcffa" providerId="ADAL" clId="{575D912D-1BF6-BC41-9C9E-3DFD4EB3A4AB}" dt="2023-04-22T18:53:05.928" v="242" actId="478"/>
          <ac:picMkLst>
            <pc:docMk/>
            <pc:sldMk cId="0" sldId="276"/>
            <ac:picMk id="4" creationId="{00000000-0000-0000-0000-000000000000}"/>
          </ac:picMkLst>
        </pc:picChg>
        <pc:picChg chg="add mod">
          <ac:chgData name="Aman Gupta" userId="dbef78b2-2c5b-4cba-9bb2-bf3cdd5dcffa" providerId="ADAL" clId="{575D912D-1BF6-BC41-9C9E-3DFD4EB3A4AB}" dt="2023-04-25T02:01:32.261" v="1168" actId="1076"/>
          <ac:picMkLst>
            <pc:docMk/>
            <pc:sldMk cId="0" sldId="276"/>
            <ac:picMk id="7" creationId="{F259117E-E9D4-0110-C469-E2CFD58F1C64}"/>
          </ac:picMkLst>
        </pc:picChg>
        <pc:picChg chg="add del mod">
          <ac:chgData name="Aman Gupta" userId="dbef78b2-2c5b-4cba-9bb2-bf3cdd5dcffa" providerId="ADAL" clId="{575D912D-1BF6-BC41-9C9E-3DFD4EB3A4AB}" dt="2023-04-25T02:28:14.547" v="1450" actId="478"/>
          <ac:picMkLst>
            <pc:docMk/>
            <pc:sldMk cId="0" sldId="276"/>
            <ac:picMk id="8" creationId="{068944C0-388C-34AC-0625-92B4A942FB09}"/>
          </ac:picMkLst>
        </pc:picChg>
        <pc:picChg chg="add del mod">
          <ac:chgData name="Aman Gupta" userId="dbef78b2-2c5b-4cba-9bb2-bf3cdd5dcffa" providerId="ADAL" clId="{575D912D-1BF6-BC41-9C9E-3DFD4EB3A4AB}" dt="2023-04-25T02:28:43.753" v="1458" actId="478"/>
          <ac:picMkLst>
            <pc:docMk/>
            <pc:sldMk cId="0" sldId="276"/>
            <ac:picMk id="11" creationId="{D8656E08-509B-E0BB-640B-ED865139CF83}"/>
          </ac:picMkLst>
        </pc:picChg>
        <pc:picChg chg="add mod">
          <ac:chgData name="Aman Gupta" userId="dbef78b2-2c5b-4cba-9bb2-bf3cdd5dcffa" providerId="ADAL" clId="{575D912D-1BF6-BC41-9C9E-3DFD4EB3A4AB}" dt="2023-04-25T02:28:42.037" v="1457" actId="14100"/>
          <ac:picMkLst>
            <pc:docMk/>
            <pc:sldMk cId="0" sldId="276"/>
            <ac:picMk id="14" creationId="{B15A144D-622D-381C-1093-21797CA7CCFB}"/>
          </ac:picMkLst>
        </pc:picChg>
        <pc:picChg chg="add mod">
          <ac:chgData name="Aman Gupta" userId="dbef78b2-2c5b-4cba-9bb2-bf3cdd5dcffa" providerId="ADAL" clId="{575D912D-1BF6-BC41-9C9E-3DFD4EB3A4AB}" dt="2023-04-25T02:29:16.272" v="1467" actId="14100"/>
          <ac:picMkLst>
            <pc:docMk/>
            <pc:sldMk cId="0" sldId="276"/>
            <ac:picMk id="16" creationId="{C148E8B7-460B-F2CE-6401-9248E7738754}"/>
          </ac:picMkLst>
        </pc:picChg>
      </pc:sldChg>
      <pc:sldChg chg="addSp delSp modSp mod">
        <pc:chgData name="Aman Gupta" userId="dbef78b2-2c5b-4cba-9bb2-bf3cdd5dcffa" providerId="ADAL" clId="{575D912D-1BF6-BC41-9C9E-3DFD4EB3A4AB}" dt="2023-04-25T02:28:53.003" v="1459" actId="931"/>
        <pc:sldMkLst>
          <pc:docMk/>
          <pc:sldMk cId="0" sldId="277"/>
        </pc:sldMkLst>
        <pc:spChg chg="mod">
          <ac:chgData name="Aman Gupta" userId="dbef78b2-2c5b-4cba-9bb2-bf3cdd5dcffa" providerId="ADAL" clId="{575D912D-1BF6-BC41-9C9E-3DFD4EB3A4AB}" dt="2023-04-22T18:51:38.867" v="183" actId="20577"/>
          <ac:spMkLst>
            <pc:docMk/>
            <pc:sldMk cId="0" sldId="277"/>
            <ac:spMk id="3" creationId="{00000000-0000-0000-0000-000000000000}"/>
          </ac:spMkLst>
        </pc:spChg>
        <pc:spChg chg="add del mod">
          <ac:chgData name="Aman Gupta" userId="dbef78b2-2c5b-4cba-9bb2-bf3cdd5dcffa" providerId="ADAL" clId="{575D912D-1BF6-BC41-9C9E-3DFD4EB3A4AB}" dt="2023-04-25T02:17:15.835" v="1318"/>
          <ac:spMkLst>
            <pc:docMk/>
            <pc:sldMk cId="0" sldId="277"/>
            <ac:spMk id="4" creationId="{C914EA89-608E-9DC4-6320-2B66DF3F4BD6}"/>
          </ac:spMkLst>
        </pc:spChg>
        <pc:spChg chg="mod">
          <ac:chgData name="Aman Gupta" userId="dbef78b2-2c5b-4cba-9bb2-bf3cdd5dcffa" providerId="ADAL" clId="{575D912D-1BF6-BC41-9C9E-3DFD4EB3A4AB}" dt="2023-04-25T02:28:53.003" v="1459" actId="931"/>
          <ac:spMkLst>
            <pc:docMk/>
            <pc:sldMk cId="0" sldId="277"/>
            <ac:spMk id="6" creationId="{AC4BCA6D-33E9-42D7-00B8-91D9C807FD0E}"/>
          </ac:spMkLst>
        </pc:spChg>
        <pc:picChg chg="del">
          <ac:chgData name="Aman Gupta" userId="dbef78b2-2c5b-4cba-9bb2-bf3cdd5dcffa" providerId="ADAL" clId="{575D912D-1BF6-BC41-9C9E-3DFD4EB3A4AB}" dt="2023-04-22T18:51:12.362" v="172" actId="478"/>
          <ac:picMkLst>
            <pc:docMk/>
            <pc:sldMk cId="0" sldId="277"/>
            <ac:picMk id="4" creationId="{00000000-0000-0000-0000-000000000000}"/>
          </ac:picMkLst>
        </pc:picChg>
        <pc:picChg chg="add mod">
          <ac:chgData name="Aman Gupta" userId="dbef78b2-2c5b-4cba-9bb2-bf3cdd5dcffa" providerId="ADAL" clId="{575D912D-1BF6-BC41-9C9E-3DFD4EB3A4AB}" dt="2023-04-25T02:06:48.965" v="1199" actId="14100"/>
          <ac:picMkLst>
            <pc:docMk/>
            <pc:sldMk cId="0" sldId="277"/>
            <ac:picMk id="7" creationId="{CF70D7A7-A918-B223-DA75-1840550EB706}"/>
          </ac:picMkLst>
        </pc:picChg>
      </pc:sldChg>
      <pc:sldChg chg="addSp delSp modSp mod">
        <pc:chgData name="Aman Gupta" userId="dbef78b2-2c5b-4cba-9bb2-bf3cdd5dcffa" providerId="ADAL" clId="{575D912D-1BF6-BC41-9C9E-3DFD4EB3A4AB}" dt="2023-04-25T02:25:25.722" v="1449"/>
        <pc:sldMkLst>
          <pc:docMk/>
          <pc:sldMk cId="0" sldId="278"/>
        </pc:sldMkLst>
        <pc:spChg chg="mod">
          <ac:chgData name="Aman Gupta" userId="dbef78b2-2c5b-4cba-9bb2-bf3cdd5dcffa" providerId="ADAL" clId="{575D912D-1BF6-BC41-9C9E-3DFD4EB3A4AB}" dt="2023-04-25T02:25:20.713" v="1447" actId="20577"/>
          <ac:spMkLst>
            <pc:docMk/>
            <pc:sldMk cId="0" sldId="278"/>
            <ac:spMk id="3" creationId="{00000000-0000-0000-0000-000000000000}"/>
          </ac:spMkLst>
        </pc:spChg>
        <pc:spChg chg="add mod">
          <ac:chgData name="Aman Gupta" userId="dbef78b2-2c5b-4cba-9bb2-bf3cdd5dcffa" providerId="ADAL" clId="{575D912D-1BF6-BC41-9C9E-3DFD4EB3A4AB}" dt="2023-04-25T02:23:34.462" v="1363" actId="1076"/>
          <ac:spMkLst>
            <pc:docMk/>
            <pc:sldMk cId="0" sldId="278"/>
            <ac:spMk id="4" creationId="{5FAEE583-1B1D-3E36-859A-E725FEEBF293}"/>
          </ac:spMkLst>
        </pc:spChg>
        <pc:spChg chg="add mod">
          <ac:chgData name="Aman Gupta" userId="dbef78b2-2c5b-4cba-9bb2-bf3cdd5dcffa" providerId="ADAL" clId="{575D912D-1BF6-BC41-9C9E-3DFD4EB3A4AB}" dt="2023-04-25T02:23:54.483" v="1370" actId="1076"/>
          <ac:spMkLst>
            <pc:docMk/>
            <pc:sldMk cId="0" sldId="278"/>
            <ac:spMk id="17" creationId="{80DE978F-0B59-6708-BFC0-6468DFD4345D}"/>
          </ac:spMkLst>
        </pc:spChg>
        <pc:spChg chg="add mod">
          <ac:chgData name="Aman Gupta" userId="dbef78b2-2c5b-4cba-9bb2-bf3cdd5dcffa" providerId="ADAL" clId="{575D912D-1BF6-BC41-9C9E-3DFD4EB3A4AB}" dt="2023-04-25T02:24:26.827" v="1376" actId="1076"/>
          <ac:spMkLst>
            <pc:docMk/>
            <pc:sldMk cId="0" sldId="278"/>
            <ac:spMk id="18" creationId="{A57456CD-BD79-77C8-6B36-CC207F1406BF}"/>
          </ac:spMkLst>
        </pc:spChg>
        <pc:spChg chg="add del mod">
          <ac:chgData name="Aman Gupta" userId="dbef78b2-2c5b-4cba-9bb2-bf3cdd5dcffa" providerId="ADAL" clId="{575D912D-1BF6-BC41-9C9E-3DFD4EB3A4AB}" dt="2023-04-25T02:25:25.722" v="1449"/>
          <ac:spMkLst>
            <pc:docMk/>
            <pc:sldMk cId="0" sldId="278"/>
            <ac:spMk id="19" creationId="{527C5F27-F44A-7C9A-A0C9-5A43A4327A75}"/>
          </ac:spMkLst>
        </pc:spChg>
        <pc:picChg chg="add del">
          <ac:chgData name="Aman Gupta" userId="dbef78b2-2c5b-4cba-9bb2-bf3cdd5dcffa" providerId="ADAL" clId="{575D912D-1BF6-BC41-9C9E-3DFD4EB3A4AB}" dt="2023-04-22T18:52:01.235" v="187" actId="478"/>
          <ac:picMkLst>
            <pc:docMk/>
            <pc:sldMk cId="0" sldId="278"/>
            <ac:picMk id="4" creationId="{00000000-0000-0000-0000-000000000000}"/>
          </ac:picMkLst>
        </pc:picChg>
        <pc:picChg chg="add mod">
          <ac:chgData name="Aman Gupta" userId="dbef78b2-2c5b-4cba-9bb2-bf3cdd5dcffa" providerId="ADAL" clId="{575D912D-1BF6-BC41-9C9E-3DFD4EB3A4AB}" dt="2023-04-25T02:23:29.474" v="1362" actId="14100"/>
          <ac:picMkLst>
            <pc:docMk/>
            <pc:sldMk cId="0" sldId="278"/>
            <ac:picMk id="7" creationId="{1770459D-163D-D167-BBDE-E22823B36A6D}"/>
          </ac:picMkLst>
        </pc:picChg>
        <pc:picChg chg="add del mod">
          <ac:chgData name="Aman Gupta" userId="dbef78b2-2c5b-4cba-9bb2-bf3cdd5dcffa" providerId="ADAL" clId="{575D912D-1BF6-BC41-9C9E-3DFD4EB3A4AB}" dt="2023-04-25T02:21:56.116" v="1336" actId="478"/>
          <ac:picMkLst>
            <pc:docMk/>
            <pc:sldMk cId="0" sldId="278"/>
            <ac:picMk id="8" creationId="{DCE988B5-4D7F-1564-4C6F-F5DD6AA40861}"/>
          </ac:picMkLst>
        </pc:picChg>
        <pc:picChg chg="add del mod">
          <ac:chgData name="Aman Gupta" userId="dbef78b2-2c5b-4cba-9bb2-bf3cdd5dcffa" providerId="ADAL" clId="{575D912D-1BF6-BC41-9C9E-3DFD4EB3A4AB}" dt="2023-04-25T02:23:03.186" v="1356" actId="478"/>
          <ac:picMkLst>
            <pc:docMk/>
            <pc:sldMk cId="0" sldId="278"/>
            <ac:picMk id="10" creationId="{6E1346F1-9FB8-4D6F-8F31-B795B14E48E2}"/>
          </ac:picMkLst>
        </pc:picChg>
        <pc:picChg chg="add del mod">
          <ac:chgData name="Aman Gupta" userId="dbef78b2-2c5b-4cba-9bb2-bf3cdd5dcffa" providerId="ADAL" clId="{575D912D-1BF6-BC41-9C9E-3DFD4EB3A4AB}" dt="2023-04-25T02:22:48.198" v="1350" actId="478"/>
          <ac:picMkLst>
            <pc:docMk/>
            <pc:sldMk cId="0" sldId="278"/>
            <ac:picMk id="12" creationId="{FEDF118E-228D-5667-B653-D5C5CF23D5BC}"/>
          </ac:picMkLst>
        </pc:picChg>
        <pc:picChg chg="add mod">
          <ac:chgData name="Aman Gupta" userId="dbef78b2-2c5b-4cba-9bb2-bf3cdd5dcffa" providerId="ADAL" clId="{575D912D-1BF6-BC41-9C9E-3DFD4EB3A4AB}" dt="2023-04-25T02:24:34.483" v="1377" actId="1076"/>
          <ac:picMkLst>
            <pc:docMk/>
            <pc:sldMk cId="0" sldId="278"/>
            <ac:picMk id="14" creationId="{765E237E-0A3D-DB45-A673-161EBE2C86A4}"/>
          </ac:picMkLst>
        </pc:picChg>
        <pc:picChg chg="add mod">
          <ac:chgData name="Aman Gupta" userId="dbef78b2-2c5b-4cba-9bb2-bf3cdd5dcffa" providerId="ADAL" clId="{575D912D-1BF6-BC41-9C9E-3DFD4EB3A4AB}" dt="2023-04-25T02:23:40.880" v="1365" actId="14100"/>
          <ac:picMkLst>
            <pc:docMk/>
            <pc:sldMk cId="0" sldId="278"/>
            <ac:picMk id="16" creationId="{E12D6951-6597-FA95-8051-35B04F7195F4}"/>
          </ac:picMkLst>
        </pc:picChg>
      </pc:sldChg>
      <pc:sldChg chg="addSp delSp modSp mod">
        <pc:chgData name="Aman Gupta" userId="dbef78b2-2c5b-4cba-9bb2-bf3cdd5dcffa" providerId="ADAL" clId="{575D912D-1BF6-BC41-9C9E-3DFD4EB3A4AB}" dt="2023-04-25T02:34:51.605" v="1481" actId="1076"/>
        <pc:sldMkLst>
          <pc:docMk/>
          <pc:sldMk cId="0" sldId="279"/>
        </pc:sldMkLst>
        <pc:spChg chg="del mod">
          <ac:chgData name="Aman Gupta" userId="dbef78b2-2c5b-4cba-9bb2-bf3cdd5dcffa" providerId="ADAL" clId="{575D912D-1BF6-BC41-9C9E-3DFD4EB3A4AB}" dt="2023-04-22T19:47:32.511" v="299"/>
          <ac:spMkLst>
            <pc:docMk/>
            <pc:sldMk cId="0" sldId="279"/>
            <ac:spMk id="2" creationId="{00000000-0000-0000-0000-000000000000}"/>
          </ac:spMkLst>
        </pc:spChg>
        <pc:spChg chg="add del mod">
          <ac:chgData name="Aman Gupta" userId="dbef78b2-2c5b-4cba-9bb2-bf3cdd5dcffa" providerId="ADAL" clId="{575D912D-1BF6-BC41-9C9E-3DFD4EB3A4AB}" dt="2023-04-22T19:48:04.299" v="302"/>
          <ac:spMkLst>
            <pc:docMk/>
            <pc:sldMk cId="0" sldId="279"/>
            <ac:spMk id="5" creationId="{38E0C3A9-05A5-8842-DA7A-DA074EFDFE30}"/>
          </ac:spMkLst>
        </pc:spChg>
        <pc:picChg chg="add mod">
          <ac:chgData name="Aman Gupta" userId="dbef78b2-2c5b-4cba-9bb2-bf3cdd5dcffa" providerId="ADAL" clId="{575D912D-1BF6-BC41-9C9E-3DFD4EB3A4AB}" dt="2023-04-25T02:34:51.605" v="1481" actId="1076"/>
          <ac:picMkLst>
            <pc:docMk/>
            <pc:sldMk cId="0" sldId="279"/>
            <ac:picMk id="5" creationId="{9F1649E0-9A8A-8DF1-217A-44C2C73D9A62}"/>
          </ac:picMkLst>
        </pc:picChg>
        <pc:picChg chg="add del mod">
          <ac:chgData name="Aman Gupta" userId="dbef78b2-2c5b-4cba-9bb2-bf3cdd5dcffa" providerId="ADAL" clId="{575D912D-1BF6-BC41-9C9E-3DFD4EB3A4AB}" dt="2023-04-25T02:34:35.644" v="1476" actId="478"/>
          <ac:picMkLst>
            <pc:docMk/>
            <pc:sldMk cId="0" sldId="279"/>
            <ac:picMk id="7" creationId="{F88E5345-698E-96F6-ADB0-036A16CC808B}"/>
          </ac:picMkLst>
        </pc:picChg>
      </pc:sldChg>
      <pc:sldChg chg="modSp">
        <pc:chgData name="Aman Gupta" userId="dbef78b2-2c5b-4cba-9bb2-bf3cdd5dcffa" providerId="ADAL" clId="{575D912D-1BF6-BC41-9C9E-3DFD4EB3A4AB}" dt="2023-04-25T02:11:12.294" v="1292" actId="931"/>
        <pc:sldMkLst>
          <pc:docMk/>
          <pc:sldMk cId="0" sldId="280"/>
        </pc:sldMkLst>
        <pc:spChg chg="mod">
          <ac:chgData name="Aman Gupta" userId="dbef78b2-2c5b-4cba-9bb2-bf3cdd5dcffa" providerId="ADAL" clId="{575D912D-1BF6-BC41-9C9E-3DFD4EB3A4AB}" dt="2023-04-25T02:11:12.294" v="1292" actId="931"/>
          <ac:spMkLst>
            <pc:docMk/>
            <pc:sldMk cId="0" sldId="280"/>
            <ac:spMk id="2" creationId="{00000000-0000-0000-0000-000000000000}"/>
          </ac:spMkLst>
        </pc:spChg>
      </pc:sldChg>
      <pc:sldChg chg="addSp delSp modSp new mod">
        <pc:chgData name="Aman Gupta" userId="dbef78b2-2c5b-4cba-9bb2-bf3cdd5dcffa" providerId="ADAL" clId="{575D912D-1BF6-BC41-9C9E-3DFD4EB3A4AB}" dt="2023-04-22T20:02:22.900" v="384" actId="1076"/>
        <pc:sldMkLst>
          <pc:docMk/>
          <pc:sldMk cId="2651290957" sldId="281"/>
        </pc:sldMkLst>
        <pc:spChg chg="mod">
          <ac:chgData name="Aman Gupta" userId="dbef78b2-2c5b-4cba-9bb2-bf3cdd5dcffa" providerId="ADAL" clId="{575D912D-1BF6-BC41-9C9E-3DFD4EB3A4AB}" dt="2023-04-22T19:58:27.530" v="320"/>
          <ac:spMkLst>
            <pc:docMk/>
            <pc:sldMk cId="2651290957" sldId="281"/>
            <ac:spMk id="2" creationId="{C70637DE-05CE-BDE0-BDD1-2FFF723C21F9}"/>
          </ac:spMkLst>
        </pc:spChg>
        <pc:spChg chg="mod">
          <ac:chgData name="Aman Gupta" userId="dbef78b2-2c5b-4cba-9bb2-bf3cdd5dcffa" providerId="ADAL" clId="{575D912D-1BF6-BC41-9C9E-3DFD4EB3A4AB}" dt="2023-04-22T19:59:04.701" v="324" actId="12"/>
          <ac:spMkLst>
            <pc:docMk/>
            <pc:sldMk cId="2651290957" sldId="281"/>
            <ac:spMk id="3" creationId="{32972E12-F53F-48AB-11F4-F6C4506301ED}"/>
          </ac:spMkLst>
        </pc:spChg>
        <pc:spChg chg="add del mod">
          <ac:chgData name="Aman Gupta" userId="dbef78b2-2c5b-4cba-9bb2-bf3cdd5dcffa" providerId="ADAL" clId="{575D912D-1BF6-BC41-9C9E-3DFD4EB3A4AB}" dt="2023-04-22T20:00:51.227" v="374"/>
          <ac:spMkLst>
            <pc:docMk/>
            <pc:sldMk cId="2651290957" sldId="281"/>
            <ac:spMk id="4" creationId="{0E5DF6C4-622C-820A-8CC2-01619B603CD8}"/>
          </ac:spMkLst>
        </pc:spChg>
        <pc:spChg chg="add mod">
          <ac:chgData name="Aman Gupta" userId="dbef78b2-2c5b-4cba-9bb2-bf3cdd5dcffa" providerId="ADAL" clId="{575D912D-1BF6-BC41-9C9E-3DFD4EB3A4AB}" dt="2023-04-22T20:02:22.900" v="384" actId="1076"/>
          <ac:spMkLst>
            <pc:docMk/>
            <pc:sldMk cId="2651290957" sldId="281"/>
            <ac:spMk id="5" creationId="{9DCE912F-F277-010D-A626-67767E401D59}"/>
          </ac:spMkLst>
        </pc:spChg>
      </pc:sldChg>
      <pc:sldChg chg="modSp">
        <pc:chgData name="Aman Gupta" userId="dbef78b2-2c5b-4cba-9bb2-bf3cdd5dcffa" providerId="ADAL" clId="{575D912D-1BF6-BC41-9C9E-3DFD4EB3A4AB}" dt="2023-04-25T02:11:12.294" v="1292" actId="931"/>
        <pc:sldMkLst>
          <pc:docMk/>
          <pc:sldMk cId="3186711403" sldId="282"/>
        </pc:sldMkLst>
        <pc:spChg chg="mod">
          <ac:chgData name="Aman Gupta" userId="dbef78b2-2c5b-4cba-9bb2-bf3cdd5dcffa" providerId="ADAL" clId="{575D912D-1BF6-BC41-9C9E-3DFD4EB3A4AB}" dt="2023-04-25T02:11:12.294" v="1292" actId="931"/>
          <ac:spMkLst>
            <pc:docMk/>
            <pc:sldMk cId="3186711403" sldId="282"/>
            <ac:spMk id="3" creationId="{F987FBAC-BE3C-D084-F8DA-8BD5BD56DAEC}"/>
          </ac:spMkLst>
        </pc:spChg>
      </pc:sldChg>
      <pc:sldChg chg="modSp mod">
        <pc:chgData name="Aman Gupta" userId="dbef78b2-2c5b-4cba-9bb2-bf3cdd5dcffa" providerId="ADAL" clId="{575D912D-1BF6-BC41-9C9E-3DFD4EB3A4AB}" dt="2023-04-25T02:09:10.168" v="1277" actId="313"/>
        <pc:sldMkLst>
          <pc:docMk/>
          <pc:sldMk cId="648063904" sldId="283"/>
        </pc:sldMkLst>
        <pc:spChg chg="mod">
          <ac:chgData name="Aman Gupta" userId="dbef78b2-2c5b-4cba-9bb2-bf3cdd5dcffa" providerId="ADAL" clId="{575D912D-1BF6-BC41-9C9E-3DFD4EB3A4AB}" dt="2023-04-25T02:09:10.168" v="1277" actId="313"/>
          <ac:spMkLst>
            <pc:docMk/>
            <pc:sldMk cId="648063904" sldId="283"/>
            <ac:spMk id="3" creationId="{3FC3099B-3505-4675-45BC-4B94D2525767}"/>
          </ac:spMkLst>
        </pc:spChg>
      </pc:sldChg>
      <pc:sldChg chg="modSp">
        <pc:chgData name="Aman Gupta" userId="dbef78b2-2c5b-4cba-9bb2-bf3cdd5dcffa" providerId="ADAL" clId="{575D912D-1BF6-BC41-9C9E-3DFD4EB3A4AB}" dt="2023-04-25T01:51:35.586" v="912" actId="931"/>
        <pc:sldMkLst>
          <pc:docMk/>
          <pc:sldMk cId="1534456794" sldId="286"/>
        </pc:sldMkLst>
        <pc:spChg chg="mod">
          <ac:chgData name="Aman Gupta" userId="dbef78b2-2c5b-4cba-9bb2-bf3cdd5dcffa" providerId="ADAL" clId="{575D912D-1BF6-BC41-9C9E-3DFD4EB3A4AB}" dt="2023-04-25T01:51:35.586" v="912" actId="931"/>
          <ac:spMkLst>
            <pc:docMk/>
            <pc:sldMk cId="1534456794" sldId="286"/>
            <ac:spMk id="5" creationId="{CF04B8C6-0D47-028C-D036-A3C88979C218}"/>
          </ac:spMkLst>
        </pc:spChg>
      </pc:sldChg>
      <pc:sldChg chg="modSp">
        <pc:chgData name="Aman Gupta" userId="dbef78b2-2c5b-4cba-9bb2-bf3cdd5dcffa" providerId="ADAL" clId="{575D912D-1BF6-BC41-9C9E-3DFD4EB3A4AB}" dt="2023-04-25T01:55:22.335" v="1063" actId="931"/>
        <pc:sldMkLst>
          <pc:docMk/>
          <pc:sldMk cId="4039656697" sldId="288"/>
        </pc:sldMkLst>
        <pc:spChg chg="mod">
          <ac:chgData name="Aman Gupta" userId="dbef78b2-2c5b-4cba-9bb2-bf3cdd5dcffa" providerId="ADAL" clId="{575D912D-1BF6-BC41-9C9E-3DFD4EB3A4AB}" dt="2023-04-25T01:55:22.335" v="1063" actId="931"/>
          <ac:spMkLst>
            <pc:docMk/>
            <pc:sldMk cId="4039656697" sldId="288"/>
            <ac:spMk id="2" creationId="{01300512-0885-7F2A-74E0-E186365253C8}"/>
          </ac:spMkLst>
        </pc:spChg>
      </pc:sldChg>
    </pc:docChg>
  </pc:docChgLst>
  <pc:docChgLst>
    <pc:chgData name="Sowmya Buruju" userId="S::sburuju@stevens.edu::213cacc1-4d67-4753-a077-e13d16fce362" providerId="AD" clId="Web-{7C63C3FA-A6FC-D238-EA69-86A6E4A572EE}"/>
    <pc:docChg chg="modSld">
      <pc:chgData name="Sowmya Buruju" userId="S::sburuju@stevens.edu::213cacc1-4d67-4753-a077-e13d16fce362" providerId="AD" clId="Web-{7C63C3FA-A6FC-D238-EA69-86A6E4A572EE}" dt="2023-04-23T03:15:51.003" v="15" actId="20577"/>
      <pc:docMkLst>
        <pc:docMk/>
      </pc:docMkLst>
      <pc:sldChg chg="addSp delSp modSp">
        <pc:chgData name="Sowmya Buruju" userId="S::sburuju@stevens.edu::213cacc1-4d67-4753-a077-e13d16fce362" providerId="AD" clId="Web-{7C63C3FA-A6FC-D238-EA69-86A6E4A572EE}" dt="2023-04-23T03:15:51.003" v="15" actId="20577"/>
        <pc:sldMkLst>
          <pc:docMk/>
          <pc:sldMk cId="0" sldId="261"/>
        </pc:sldMkLst>
        <pc:spChg chg="del mod">
          <ac:chgData name="Sowmya Buruju" userId="S::sburuju@stevens.edu::213cacc1-4d67-4753-a077-e13d16fce362" providerId="AD" clId="Web-{7C63C3FA-A6FC-D238-EA69-86A6E4A572EE}" dt="2023-04-23T03:14:52.720" v="5"/>
          <ac:spMkLst>
            <pc:docMk/>
            <pc:sldMk cId="0" sldId="261"/>
            <ac:spMk id="3" creationId="{00000000-0000-0000-0000-000000000000}"/>
          </ac:spMkLst>
        </pc:spChg>
        <pc:spChg chg="del mod">
          <ac:chgData name="Sowmya Buruju" userId="S::sburuju@stevens.edu::213cacc1-4d67-4753-a077-e13d16fce362" providerId="AD" clId="Web-{7C63C3FA-A6FC-D238-EA69-86A6E4A572EE}" dt="2023-04-23T03:14:58.095" v="6"/>
          <ac:spMkLst>
            <pc:docMk/>
            <pc:sldMk cId="0" sldId="261"/>
            <ac:spMk id="4" creationId="{00000000-0000-0000-0000-000000000000}"/>
          </ac:spMkLst>
        </pc:spChg>
        <pc:spChg chg="add mod">
          <ac:chgData name="Sowmya Buruju" userId="S::sburuju@stevens.edu::213cacc1-4d67-4753-a077-e13d16fce362" providerId="AD" clId="Web-{7C63C3FA-A6FC-D238-EA69-86A6E4A572EE}" dt="2023-04-23T03:15:51.003" v="15" actId="20577"/>
          <ac:spMkLst>
            <pc:docMk/>
            <pc:sldMk cId="0" sldId="261"/>
            <ac:spMk id="7" creationId="{5B2A611C-8979-F181-F1D1-21A6CF0BD2C4}"/>
          </ac:spMkLst>
        </pc:spChg>
      </pc:sldChg>
    </pc:docChg>
  </pc:docChgLst>
  <pc:docChgLst>
    <pc:chgData name="Ashwin Dhanasamy" userId="S::adhanasa@stevens.edu::962cc47f-5fb8-4109-89ec-c7f5c8e68ff1" providerId="AD" clId="Web-{6BF47B0F-A557-4E16-8F9F-7481518BC6D9}"/>
    <pc:docChg chg="addSld delSld modSld sldOrd">
      <pc:chgData name="Ashwin Dhanasamy" userId="S::adhanasa@stevens.edu::962cc47f-5fb8-4109-89ec-c7f5c8e68ff1" providerId="AD" clId="Web-{6BF47B0F-A557-4E16-8F9F-7481518BC6D9}" dt="2023-04-25T02:49:39.290" v="2919" actId="20577"/>
      <pc:docMkLst>
        <pc:docMk/>
      </pc:docMkLst>
      <pc:sldChg chg="addSp modSp">
        <pc:chgData name="Ashwin Dhanasamy" userId="S::adhanasa@stevens.edu::962cc47f-5fb8-4109-89ec-c7f5c8e68ff1" providerId="AD" clId="Web-{6BF47B0F-A557-4E16-8F9F-7481518BC6D9}" dt="2023-04-25T02:43:00.876" v="2726" actId="1076"/>
        <pc:sldMkLst>
          <pc:docMk/>
          <pc:sldMk cId="0" sldId="257"/>
        </pc:sldMkLst>
        <pc:picChg chg="add mod">
          <ac:chgData name="Ashwin Dhanasamy" userId="S::adhanasa@stevens.edu::962cc47f-5fb8-4109-89ec-c7f5c8e68ff1" providerId="AD" clId="Web-{6BF47B0F-A557-4E16-8F9F-7481518BC6D9}" dt="2023-04-25T02:43:00.876" v="2726" actId="1076"/>
          <ac:picMkLst>
            <pc:docMk/>
            <pc:sldMk cId="0" sldId="257"/>
            <ac:picMk id="6" creationId="{2C276187-039B-EB0F-6F20-35FC4FF421A1}"/>
          </ac:picMkLst>
        </pc:picChg>
      </pc:sldChg>
      <pc:sldChg chg="modSp">
        <pc:chgData name="Ashwin Dhanasamy" userId="S::adhanasa@stevens.edu::962cc47f-5fb8-4109-89ec-c7f5c8e68ff1" providerId="AD" clId="Web-{6BF47B0F-A557-4E16-8F9F-7481518BC6D9}" dt="2023-04-25T01:58:26.712" v="1556" actId="20577"/>
        <pc:sldMkLst>
          <pc:docMk/>
          <pc:sldMk cId="0" sldId="261"/>
        </pc:sldMkLst>
        <pc:spChg chg="mod">
          <ac:chgData name="Ashwin Dhanasamy" userId="S::adhanasa@stevens.edu::962cc47f-5fb8-4109-89ec-c7f5c8e68ff1" providerId="AD" clId="Web-{6BF47B0F-A557-4E16-8F9F-7481518BC6D9}" dt="2023-04-25T01:58:26.712" v="1556" actId="20577"/>
          <ac:spMkLst>
            <pc:docMk/>
            <pc:sldMk cId="0" sldId="261"/>
            <ac:spMk id="7" creationId="{5B2A611C-8979-F181-F1D1-21A6CF0BD2C4}"/>
          </ac:spMkLst>
        </pc:spChg>
      </pc:sldChg>
      <pc:sldChg chg="del">
        <pc:chgData name="Ashwin Dhanasamy" userId="S::adhanasa@stevens.edu::962cc47f-5fb8-4109-89ec-c7f5c8e68ff1" providerId="AD" clId="Web-{6BF47B0F-A557-4E16-8F9F-7481518BC6D9}" dt="2023-04-25T01:03:27.262" v="702"/>
        <pc:sldMkLst>
          <pc:docMk/>
          <pc:sldMk cId="0" sldId="262"/>
        </pc:sldMkLst>
      </pc:sldChg>
      <pc:sldChg chg="del">
        <pc:chgData name="Ashwin Dhanasamy" userId="S::adhanasa@stevens.edu::962cc47f-5fb8-4109-89ec-c7f5c8e68ff1" providerId="AD" clId="Web-{6BF47B0F-A557-4E16-8F9F-7481518BC6D9}" dt="2023-04-25T01:03:14.433" v="701"/>
        <pc:sldMkLst>
          <pc:docMk/>
          <pc:sldMk cId="0" sldId="263"/>
        </pc:sldMkLst>
      </pc:sldChg>
      <pc:sldChg chg="addSp delSp modSp">
        <pc:chgData name="Ashwin Dhanasamy" userId="S::adhanasa@stevens.edu::962cc47f-5fb8-4109-89ec-c7f5c8e68ff1" providerId="AD" clId="Web-{6BF47B0F-A557-4E16-8F9F-7481518BC6D9}" dt="2023-04-25T01:02:56.182" v="700" actId="1076"/>
        <pc:sldMkLst>
          <pc:docMk/>
          <pc:sldMk cId="0" sldId="264"/>
        </pc:sldMkLst>
        <pc:spChg chg="mod">
          <ac:chgData name="Ashwin Dhanasamy" userId="S::adhanasa@stevens.edu::962cc47f-5fb8-4109-89ec-c7f5c8e68ff1" providerId="AD" clId="Web-{6BF47B0F-A557-4E16-8F9F-7481518BC6D9}" dt="2023-04-25T01:01:56.631" v="667" actId="20577"/>
          <ac:spMkLst>
            <pc:docMk/>
            <pc:sldMk cId="0" sldId="264"/>
            <ac:spMk id="2" creationId="{00000000-0000-0000-0000-000000000000}"/>
          </ac:spMkLst>
        </pc:spChg>
        <pc:picChg chg="del">
          <ac:chgData name="Ashwin Dhanasamy" userId="S::adhanasa@stevens.edu::962cc47f-5fb8-4109-89ec-c7f5c8e68ff1" providerId="AD" clId="Web-{6BF47B0F-A557-4E16-8F9F-7481518BC6D9}" dt="2023-04-25T00:58:42.432" v="447"/>
          <ac:picMkLst>
            <pc:docMk/>
            <pc:sldMk cId="0" sldId="264"/>
            <ac:picMk id="4" creationId="{00000000-0000-0000-0000-000000000000}"/>
          </ac:picMkLst>
        </pc:picChg>
        <pc:picChg chg="add mod">
          <ac:chgData name="Ashwin Dhanasamy" userId="S::adhanasa@stevens.edu::962cc47f-5fb8-4109-89ec-c7f5c8e68ff1" providerId="AD" clId="Web-{6BF47B0F-A557-4E16-8F9F-7481518BC6D9}" dt="2023-04-25T01:02:56.182" v="700" actId="1076"/>
          <ac:picMkLst>
            <pc:docMk/>
            <pc:sldMk cId="0" sldId="264"/>
            <ac:picMk id="6" creationId="{A8F6E279-A213-0A20-BC2E-24B2C0B43411}"/>
          </ac:picMkLst>
        </pc:picChg>
      </pc:sldChg>
      <pc:sldChg chg="addSp modSp">
        <pc:chgData name="Ashwin Dhanasamy" userId="S::adhanasa@stevens.edu::962cc47f-5fb8-4109-89ec-c7f5c8e68ff1" providerId="AD" clId="Web-{6BF47B0F-A557-4E16-8F9F-7481518BC6D9}" dt="2023-04-25T02:35:25.549" v="2358" actId="20577"/>
        <pc:sldMkLst>
          <pc:docMk/>
          <pc:sldMk cId="0" sldId="266"/>
        </pc:sldMkLst>
        <pc:spChg chg="mod">
          <ac:chgData name="Ashwin Dhanasamy" userId="S::adhanasa@stevens.edu::962cc47f-5fb8-4109-89ec-c7f5c8e68ff1" providerId="AD" clId="Web-{6BF47B0F-A557-4E16-8F9F-7481518BC6D9}" dt="2023-04-25T02:35:25.549" v="2358" actId="20577"/>
          <ac:spMkLst>
            <pc:docMk/>
            <pc:sldMk cId="0" sldId="266"/>
            <ac:spMk id="2" creationId="{00000000-0000-0000-0000-000000000000}"/>
          </ac:spMkLst>
        </pc:spChg>
        <pc:picChg chg="add mod">
          <ac:chgData name="Ashwin Dhanasamy" userId="S::adhanasa@stevens.edu::962cc47f-5fb8-4109-89ec-c7f5c8e68ff1" providerId="AD" clId="Web-{6BF47B0F-A557-4E16-8F9F-7481518BC6D9}" dt="2023-04-25T01:32:59.260" v="1204" actId="14100"/>
          <ac:picMkLst>
            <pc:docMk/>
            <pc:sldMk cId="0" sldId="266"/>
            <ac:picMk id="5" creationId="{A58B4195-E8EF-466E-3057-478D628F0648}"/>
          </ac:picMkLst>
        </pc:picChg>
        <pc:picChg chg="add mod">
          <ac:chgData name="Ashwin Dhanasamy" userId="S::adhanasa@stevens.edu::962cc47f-5fb8-4109-89ec-c7f5c8e68ff1" providerId="AD" clId="Web-{6BF47B0F-A557-4E16-8F9F-7481518BC6D9}" dt="2023-04-25T01:30:53.299" v="1196" actId="1076"/>
          <ac:picMkLst>
            <pc:docMk/>
            <pc:sldMk cId="0" sldId="266"/>
            <ac:picMk id="6" creationId="{67A3822E-658F-E788-B26D-956D822668E3}"/>
          </ac:picMkLst>
        </pc:picChg>
      </pc:sldChg>
      <pc:sldChg chg="del">
        <pc:chgData name="Ashwin Dhanasamy" userId="S::adhanasa@stevens.edu::962cc47f-5fb8-4109-89ec-c7f5c8e68ff1" providerId="AD" clId="Web-{6BF47B0F-A557-4E16-8F9F-7481518BC6D9}" dt="2023-04-25T01:50:22.526" v="1373"/>
        <pc:sldMkLst>
          <pc:docMk/>
          <pc:sldMk cId="0" sldId="267"/>
        </pc:sldMkLst>
      </pc:sldChg>
      <pc:sldChg chg="del">
        <pc:chgData name="Ashwin Dhanasamy" userId="S::adhanasa@stevens.edu::962cc47f-5fb8-4109-89ec-c7f5c8e68ff1" providerId="AD" clId="Web-{6BF47B0F-A557-4E16-8F9F-7481518BC6D9}" dt="2023-04-25T01:50:21.260" v="1372"/>
        <pc:sldMkLst>
          <pc:docMk/>
          <pc:sldMk cId="0" sldId="268"/>
        </pc:sldMkLst>
      </pc:sldChg>
      <pc:sldChg chg="del">
        <pc:chgData name="Ashwin Dhanasamy" userId="S::adhanasa@stevens.edu::962cc47f-5fb8-4109-89ec-c7f5c8e68ff1" providerId="AD" clId="Web-{6BF47B0F-A557-4E16-8F9F-7481518BC6D9}" dt="2023-04-25T01:15:07.961" v="795"/>
        <pc:sldMkLst>
          <pc:docMk/>
          <pc:sldMk cId="0" sldId="269"/>
        </pc:sldMkLst>
      </pc:sldChg>
      <pc:sldChg chg="modSp del">
        <pc:chgData name="Ashwin Dhanasamy" userId="S::adhanasa@stevens.edu::962cc47f-5fb8-4109-89ec-c7f5c8e68ff1" providerId="AD" clId="Web-{6BF47B0F-A557-4E16-8F9F-7481518BC6D9}" dt="2023-04-25T01:14:41.396" v="794"/>
        <pc:sldMkLst>
          <pc:docMk/>
          <pc:sldMk cId="0" sldId="270"/>
        </pc:sldMkLst>
        <pc:spChg chg="mod">
          <ac:chgData name="Ashwin Dhanasamy" userId="S::adhanasa@stevens.edu::962cc47f-5fb8-4109-89ec-c7f5c8e68ff1" providerId="AD" clId="Web-{6BF47B0F-A557-4E16-8F9F-7481518BC6D9}" dt="2023-04-25T01:11:02.711" v="793" actId="14100"/>
          <ac:spMkLst>
            <pc:docMk/>
            <pc:sldMk cId="0" sldId="270"/>
            <ac:spMk id="3" creationId="{00000000-0000-0000-0000-000000000000}"/>
          </ac:spMkLst>
        </pc:spChg>
      </pc:sldChg>
      <pc:sldChg chg="modSp">
        <pc:chgData name="Ashwin Dhanasamy" userId="S::adhanasa@stevens.edu::962cc47f-5fb8-4109-89ec-c7f5c8e68ff1" providerId="AD" clId="Web-{6BF47B0F-A557-4E16-8F9F-7481518BC6D9}" dt="2023-04-25T02:41:59.466" v="2721" actId="20577"/>
        <pc:sldMkLst>
          <pc:docMk/>
          <pc:sldMk cId="0" sldId="271"/>
        </pc:sldMkLst>
        <pc:spChg chg="mod">
          <ac:chgData name="Ashwin Dhanasamy" userId="S::adhanasa@stevens.edu::962cc47f-5fb8-4109-89ec-c7f5c8e68ff1" providerId="AD" clId="Web-{6BF47B0F-A557-4E16-8F9F-7481518BC6D9}" dt="2023-04-25T02:41:59.466" v="2721" actId="20577"/>
          <ac:spMkLst>
            <pc:docMk/>
            <pc:sldMk cId="0" sldId="271"/>
            <ac:spMk id="4" creationId="{B7A69883-CD59-D982-85C4-36EFAE14FCA7}"/>
          </ac:spMkLst>
        </pc:spChg>
        <pc:spChg chg="mod">
          <ac:chgData name="Ashwin Dhanasamy" userId="S::adhanasa@stevens.edu::962cc47f-5fb8-4109-89ec-c7f5c8e68ff1" providerId="AD" clId="Web-{6BF47B0F-A557-4E16-8F9F-7481518BC6D9}" dt="2023-04-25T02:38:29.888" v="2511" actId="20577"/>
          <ac:spMkLst>
            <pc:docMk/>
            <pc:sldMk cId="0" sldId="271"/>
            <ac:spMk id="8" creationId="{342EC6F3-3C44-8E4E-E31D-17260A0B85F9}"/>
          </ac:spMkLst>
        </pc:spChg>
      </pc:sldChg>
      <pc:sldChg chg="modSp">
        <pc:chgData name="Ashwin Dhanasamy" userId="S::adhanasa@stevens.edu::962cc47f-5fb8-4109-89ec-c7f5c8e68ff1" providerId="AD" clId="Web-{6BF47B0F-A557-4E16-8F9F-7481518BC6D9}" dt="2023-04-25T02:37:14.477" v="2497" actId="20577"/>
        <pc:sldMkLst>
          <pc:docMk/>
          <pc:sldMk cId="0" sldId="272"/>
        </pc:sldMkLst>
        <pc:spChg chg="mod">
          <ac:chgData name="Ashwin Dhanasamy" userId="S::adhanasa@stevens.edu::962cc47f-5fb8-4109-89ec-c7f5c8e68ff1" providerId="AD" clId="Web-{6BF47B0F-A557-4E16-8F9F-7481518BC6D9}" dt="2023-04-25T02:36:29.959" v="2469" actId="20577"/>
          <ac:spMkLst>
            <pc:docMk/>
            <pc:sldMk cId="0" sldId="272"/>
            <ac:spMk id="4" creationId="{36A28BA1-3A67-A631-51A0-57DB89EE140E}"/>
          </ac:spMkLst>
        </pc:spChg>
        <pc:spChg chg="mod">
          <ac:chgData name="Ashwin Dhanasamy" userId="S::adhanasa@stevens.edu::962cc47f-5fb8-4109-89ec-c7f5c8e68ff1" providerId="AD" clId="Web-{6BF47B0F-A557-4E16-8F9F-7481518BC6D9}" dt="2023-04-25T02:37:14.477" v="2497" actId="20577"/>
          <ac:spMkLst>
            <pc:docMk/>
            <pc:sldMk cId="0" sldId="272"/>
            <ac:spMk id="10" creationId="{1B24F3EA-ABD3-6E6F-0018-E6CE91951A77}"/>
          </ac:spMkLst>
        </pc:spChg>
        <pc:spChg chg="mod">
          <ac:chgData name="Ashwin Dhanasamy" userId="S::adhanasa@stevens.edu::962cc47f-5fb8-4109-89ec-c7f5c8e68ff1" providerId="AD" clId="Web-{6BF47B0F-A557-4E16-8F9F-7481518BC6D9}" dt="2023-04-25T02:36:26.615" v="2467" actId="20577"/>
          <ac:spMkLst>
            <pc:docMk/>
            <pc:sldMk cId="0" sldId="272"/>
            <ac:spMk id="13" creationId="{4873719F-1648-6DA8-1E3D-8831A6C8E02B}"/>
          </ac:spMkLst>
        </pc:spChg>
      </pc:sldChg>
      <pc:sldChg chg="modSp">
        <pc:chgData name="Ashwin Dhanasamy" userId="S::adhanasa@stevens.edu::962cc47f-5fb8-4109-89ec-c7f5c8e68ff1" providerId="AD" clId="Web-{6BF47B0F-A557-4E16-8F9F-7481518BC6D9}" dt="2023-04-25T02:38:11.278" v="2505" actId="20577"/>
        <pc:sldMkLst>
          <pc:docMk/>
          <pc:sldMk cId="0" sldId="273"/>
        </pc:sldMkLst>
        <pc:spChg chg="mod">
          <ac:chgData name="Ashwin Dhanasamy" userId="S::adhanasa@stevens.edu::962cc47f-5fb8-4109-89ec-c7f5c8e68ff1" providerId="AD" clId="Web-{6BF47B0F-A557-4E16-8F9F-7481518BC6D9}" dt="2023-04-25T02:37:49.886" v="2499" actId="20577"/>
          <ac:spMkLst>
            <pc:docMk/>
            <pc:sldMk cId="0" sldId="273"/>
            <ac:spMk id="4" creationId="{27778FC4-4990-8F55-2772-26A46328B8DD}"/>
          </ac:spMkLst>
        </pc:spChg>
        <pc:spChg chg="mod">
          <ac:chgData name="Ashwin Dhanasamy" userId="S::adhanasa@stevens.edu::962cc47f-5fb8-4109-89ec-c7f5c8e68ff1" providerId="AD" clId="Web-{6BF47B0F-A557-4E16-8F9F-7481518BC6D9}" dt="2023-04-25T02:38:11.278" v="2505" actId="20577"/>
          <ac:spMkLst>
            <pc:docMk/>
            <pc:sldMk cId="0" sldId="273"/>
            <ac:spMk id="11" creationId="{CB631BC3-A985-B656-2057-7384B44271F6}"/>
          </ac:spMkLst>
        </pc:spChg>
        <pc:spChg chg="mod">
          <ac:chgData name="Ashwin Dhanasamy" userId="S::adhanasa@stevens.edu::962cc47f-5fb8-4109-89ec-c7f5c8e68ff1" providerId="AD" clId="Web-{6BF47B0F-A557-4E16-8F9F-7481518BC6D9}" dt="2023-04-25T02:37:55.871" v="2502" actId="20577"/>
          <ac:spMkLst>
            <pc:docMk/>
            <pc:sldMk cId="0" sldId="273"/>
            <ac:spMk id="14" creationId="{38AD8678-CD16-545B-E4C3-F57F93772584}"/>
          </ac:spMkLst>
        </pc:spChg>
      </pc:sldChg>
      <pc:sldChg chg="modSp">
        <pc:chgData name="Ashwin Dhanasamy" userId="S::adhanasa@stevens.edu::962cc47f-5fb8-4109-89ec-c7f5c8e68ff1" providerId="AD" clId="Web-{6BF47B0F-A557-4E16-8F9F-7481518BC6D9}" dt="2023-04-25T02:41:50.621" v="2720" actId="20577"/>
        <pc:sldMkLst>
          <pc:docMk/>
          <pc:sldMk cId="0" sldId="274"/>
        </pc:sldMkLst>
        <pc:spChg chg="mod">
          <ac:chgData name="Ashwin Dhanasamy" userId="S::adhanasa@stevens.edu::962cc47f-5fb8-4109-89ec-c7f5c8e68ff1" providerId="AD" clId="Web-{6BF47B0F-A557-4E16-8F9F-7481518BC6D9}" dt="2023-04-25T02:41:36.886" v="2695" actId="20577"/>
          <ac:spMkLst>
            <pc:docMk/>
            <pc:sldMk cId="0" sldId="274"/>
            <ac:spMk id="8" creationId="{C0F2BBD9-A202-D21E-BCA7-9E958C669764}"/>
          </ac:spMkLst>
        </pc:spChg>
        <pc:spChg chg="mod">
          <ac:chgData name="Ashwin Dhanasamy" userId="S::adhanasa@stevens.edu::962cc47f-5fb8-4109-89ec-c7f5c8e68ff1" providerId="AD" clId="Web-{6BF47B0F-A557-4E16-8F9F-7481518BC6D9}" dt="2023-04-25T02:41:50.621" v="2720" actId="20577"/>
          <ac:spMkLst>
            <pc:docMk/>
            <pc:sldMk cId="0" sldId="274"/>
            <ac:spMk id="9" creationId="{ADAB1818-902B-7BBE-6338-4C55DB98F3D6}"/>
          </ac:spMkLst>
        </pc:spChg>
        <pc:spChg chg="mod">
          <ac:chgData name="Ashwin Dhanasamy" userId="S::adhanasa@stevens.edu::962cc47f-5fb8-4109-89ec-c7f5c8e68ff1" providerId="AD" clId="Web-{6BF47B0F-A557-4E16-8F9F-7481518BC6D9}" dt="2023-04-25T02:41:43.027" v="2698" actId="20577"/>
          <ac:spMkLst>
            <pc:docMk/>
            <pc:sldMk cId="0" sldId="274"/>
            <ac:spMk id="12" creationId="{908EB84B-A9ED-023F-829F-8D8029368092}"/>
          </ac:spMkLst>
        </pc:spChg>
      </pc:sldChg>
      <pc:sldChg chg="modSp">
        <pc:chgData name="Ashwin Dhanasamy" userId="S::adhanasa@stevens.edu::962cc47f-5fb8-4109-89ec-c7f5c8e68ff1" providerId="AD" clId="Web-{6BF47B0F-A557-4E16-8F9F-7481518BC6D9}" dt="2023-04-25T02:39:09.047" v="2562" actId="20577"/>
        <pc:sldMkLst>
          <pc:docMk/>
          <pc:sldMk cId="0" sldId="275"/>
        </pc:sldMkLst>
        <pc:spChg chg="mod">
          <ac:chgData name="Ashwin Dhanasamy" userId="S::adhanasa@stevens.edu::962cc47f-5fb8-4109-89ec-c7f5c8e68ff1" providerId="AD" clId="Web-{6BF47B0F-A557-4E16-8F9F-7481518BC6D9}" dt="2023-04-25T02:38:51.202" v="2534" actId="20577"/>
          <ac:spMkLst>
            <pc:docMk/>
            <pc:sldMk cId="0" sldId="275"/>
            <ac:spMk id="4" creationId="{921AD99D-873F-A98E-630B-29B0BDB0DC11}"/>
          </ac:spMkLst>
        </pc:spChg>
        <pc:spChg chg="mod">
          <ac:chgData name="Ashwin Dhanasamy" userId="S::adhanasa@stevens.edu::962cc47f-5fb8-4109-89ec-c7f5c8e68ff1" providerId="AD" clId="Web-{6BF47B0F-A557-4E16-8F9F-7481518BC6D9}" dt="2023-04-25T02:39:09.047" v="2562" actId="20577"/>
          <ac:spMkLst>
            <pc:docMk/>
            <pc:sldMk cId="0" sldId="275"/>
            <ac:spMk id="9" creationId="{2B1EED1E-D153-DBE8-1FE5-6B589E52958F}"/>
          </ac:spMkLst>
        </pc:spChg>
        <pc:spChg chg="mod">
          <ac:chgData name="Ashwin Dhanasamy" userId="S::adhanasa@stevens.edu::962cc47f-5fb8-4109-89ec-c7f5c8e68ff1" providerId="AD" clId="Web-{6BF47B0F-A557-4E16-8F9F-7481518BC6D9}" dt="2023-04-25T02:38:56.015" v="2537" actId="20577"/>
          <ac:spMkLst>
            <pc:docMk/>
            <pc:sldMk cId="0" sldId="275"/>
            <ac:spMk id="12" creationId="{270B4D1D-A145-1E6D-5594-F36EDBF9564E}"/>
          </ac:spMkLst>
        </pc:spChg>
      </pc:sldChg>
      <pc:sldChg chg="modSp">
        <pc:chgData name="Ashwin Dhanasamy" userId="S::adhanasa@stevens.edu::962cc47f-5fb8-4109-89ec-c7f5c8e68ff1" providerId="AD" clId="Web-{6BF47B0F-A557-4E16-8F9F-7481518BC6D9}" dt="2023-04-25T02:40:24.364" v="2631" actId="20577"/>
        <pc:sldMkLst>
          <pc:docMk/>
          <pc:sldMk cId="0" sldId="276"/>
        </pc:sldMkLst>
        <pc:spChg chg="mod">
          <ac:chgData name="Ashwin Dhanasamy" userId="S::adhanasa@stevens.edu::962cc47f-5fb8-4109-89ec-c7f5c8e68ff1" providerId="AD" clId="Web-{6BF47B0F-A557-4E16-8F9F-7481518BC6D9}" dt="2023-04-25T02:40:24.364" v="2631" actId="20577"/>
          <ac:spMkLst>
            <pc:docMk/>
            <pc:sldMk cId="0" sldId="276"/>
            <ac:spMk id="4" creationId="{7E69AA70-2D30-D1C0-4A19-3130784FB374}"/>
          </ac:spMkLst>
        </pc:spChg>
        <pc:spChg chg="mod">
          <ac:chgData name="Ashwin Dhanasamy" userId="S::adhanasa@stevens.edu::962cc47f-5fb8-4109-89ec-c7f5c8e68ff1" providerId="AD" clId="Web-{6BF47B0F-A557-4E16-8F9F-7481518BC6D9}" dt="2023-04-25T02:40:22.192" v="2629" actId="20577"/>
          <ac:spMkLst>
            <pc:docMk/>
            <pc:sldMk cId="0" sldId="276"/>
            <ac:spMk id="9" creationId="{060DC74B-454C-27E9-9625-168FBB9819D1}"/>
          </ac:spMkLst>
        </pc:spChg>
        <pc:spChg chg="mod">
          <ac:chgData name="Ashwin Dhanasamy" userId="S::adhanasa@stevens.edu::962cc47f-5fb8-4109-89ec-c7f5c8e68ff1" providerId="AD" clId="Web-{6BF47B0F-A557-4E16-8F9F-7481518BC6D9}" dt="2023-04-25T02:40:10.035" v="2610" actId="20577"/>
          <ac:spMkLst>
            <pc:docMk/>
            <pc:sldMk cId="0" sldId="276"/>
            <ac:spMk id="12" creationId="{B27DB159-AC35-6882-E471-6961696F8CFA}"/>
          </ac:spMkLst>
        </pc:spChg>
      </pc:sldChg>
      <pc:sldChg chg="modSp">
        <pc:chgData name="Ashwin Dhanasamy" userId="S::adhanasa@stevens.edu::962cc47f-5fb8-4109-89ec-c7f5c8e68ff1" providerId="AD" clId="Web-{6BF47B0F-A557-4E16-8F9F-7481518BC6D9}" dt="2023-04-25T02:41:01.366" v="2663" actId="20577"/>
        <pc:sldMkLst>
          <pc:docMk/>
          <pc:sldMk cId="0" sldId="277"/>
        </pc:sldMkLst>
        <pc:spChg chg="mod">
          <ac:chgData name="Ashwin Dhanasamy" userId="S::adhanasa@stevens.edu::962cc47f-5fb8-4109-89ec-c7f5c8e68ff1" providerId="AD" clId="Web-{6BF47B0F-A557-4E16-8F9F-7481518BC6D9}" dt="2023-04-25T02:40:50.850" v="2640" actId="20577"/>
          <ac:spMkLst>
            <pc:docMk/>
            <pc:sldMk cId="0" sldId="277"/>
            <ac:spMk id="6" creationId="{AC4BCA6D-33E9-42D7-00B8-91D9C807FD0E}"/>
          </ac:spMkLst>
        </pc:spChg>
        <pc:spChg chg="mod">
          <ac:chgData name="Ashwin Dhanasamy" userId="S::adhanasa@stevens.edu::962cc47f-5fb8-4109-89ec-c7f5c8e68ff1" providerId="AD" clId="Web-{6BF47B0F-A557-4E16-8F9F-7481518BC6D9}" dt="2023-04-25T02:41:01.366" v="2663" actId="20577"/>
          <ac:spMkLst>
            <pc:docMk/>
            <pc:sldMk cId="0" sldId="277"/>
            <ac:spMk id="9" creationId="{87B4B811-D934-240A-23F9-1B3A126C6BF7}"/>
          </ac:spMkLst>
        </pc:spChg>
        <pc:spChg chg="mod">
          <ac:chgData name="Ashwin Dhanasamy" userId="S::adhanasa@stevens.edu::962cc47f-5fb8-4109-89ec-c7f5c8e68ff1" providerId="AD" clId="Web-{6BF47B0F-A557-4E16-8F9F-7481518BC6D9}" dt="2023-04-25T02:40:48.412" v="2638" actId="20577"/>
          <ac:spMkLst>
            <pc:docMk/>
            <pc:sldMk cId="0" sldId="277"/>
            <ac:spMk id="10" creationId="{3BDEFDFD-3DB1-29E9-55F0-5BB0D1C3CAC0}"/>
          </ac:spMkLst>
        </pc:spChg>
      </pc:sldChg>
      <pc:sldChg chg="modSp">
        <pc:chgData name="Ashwin Dhanasamy" userId="S::adhanasa@stevens.edu::962cc47f-5fb8-4109-89ec-c7f5c8e68ff1" providerId="AD" clId="Web-{6BF47B0F-A557-4E16-8F9F-7481518BC6D9}" dt="2023-04-25T02:41:24.401" v="2690" actId="20577"/>
        <pc:sldMkLst>
          <pc:docMk/>
          <pc:sldMk cId="0" sldId="278"/>
        </pc:sldMkLst>
        <pc:spChg chg="mod">
          <ac:chgData name="Ashwin Dhanasamy" userId="S::adhanasa@stevens.edu::962cc47f-5fb8-4109-89ec-c7f5c8e68ff1" providerId="AD" clId="Web-{6BF47B0F-A557-4E16-8F9F-7481518BC6D9}" dt="2023-04-25T02:41:11.507" v="2667" actId="20577"/>
          <ac:spMkLst>
            <pc:docMk/>
            <pc:sldMk cId="0" sldId="278"/>
            <ac:spMk id="4" creationId="{5FAEE583-1B1D-3E36-859A-E725FEEBF293}"/>
          </ac:spMkLst>
        </pc:spChg>
        <pc:spChg chg="mod">
          <ac:chgData name="Ashwin Dhanasamy" userId="S::adhanasa@stevens.edu::962cc47f-5fb8-4109-89ec-c7f5c8e68ff1" providerId="AD" clId="Web-{6BF47B0F-A557-4E16-8F9F-7481518BC6D9}" dt="2023-04-25T02:41:24.401" v="2690" actId="20577"/>
          <ac:spMkLst>
            <pc:docMk/>
            <pc:sldMk cId="0" sldId="278"/>
            <ac:spMk id="17" creationId="{80DE978F-0B59-6708-BFC0-6468DFD4345D}"/>
          </ac:spMkLst>
        </pc:spChg>
        <pc:spChg chg="mod">
          <ac:chgData name="Ashwin Dhanasamy" userId="S::adhanasa@stevens.edu::962cc47f-5fb8-4109-89ec-c7f5c8e68ff1" providerId="AD" clId="Web-{6BF47B0F-A557-4E16-8F9F-7481518BC6D9}" dt="2023-04-25T02:41:17.539" v="2670" actId="20577"/>
          <ac:spMkLst>
            <pc:docMk/>
            <pc:sldMk cId="0" sldId="278"/>
            <ac:spMk id="18" creationId="{A57456CD-BD79-77C8-6B36-CC207F1406BF}"/>
          </ac:spMkLst>
        </pc:spChg>
      </pc:sldChg>
      <pc:sldChg chg="modSp new add del">
        <pc:chgData name="Ashwin Dhanasamy" userId="S::adhanasa@stevens.edu::962cc47f-5fb8-4109-89ec-c7f5c8e68ff1" providerId="AD" clId="Web-{6BF47B0F-A557-4E16-8F9F-7481518BC6D9}" dt="2023-04-25T02:45:22.665" v="2743" actId="1076"/>
        <pc:sldMkLst>
          <pc:docMk/>
          <pc:sldMk cId="3186711403" sldId="282"/>
        </pc:sldMkLst>
        <pc:spChg chg="mod">
          <ac:chgData name="Ashwin Dhanasamy" userId="S::adhanasa@stevens.edu::962cc47f-5fb8-4109-89ec-c7f5c8e68ff1" providerId="AD" clId="Web-{6BF47B0F-A557-4E16-8F9F-7481518BC6D9}" dt="2023-04-25T02:45:22.665" v="2743" actId="1076"/>
          <ac:spMkLst>
            <pc:docMk/>
            <pc:sldMk cId="3186711403" sldId="282"/>
            <ac:spMk id="3" creationId="{F987FBAC-BE3C-D084-F8DA-8BD5BD56DAEC}"/>
          </ac:spMkLst>
        </pc:spChg>
      </pc:sldChg>
      <pc:sldChg chg="addSp modSp new">
        <pc:chgData name="Ashwin Dhanasamy" userId="S::adhanasa@stevens.edu::962cc47f-5fb8-4109-89ec-c7f5c8e68ff1" providerId="AD" clId="Web-{6BF47B0F-A557-4E16-8F9F-7481518BC6D9}" dt="2023-04-25T01:02:48.275" v="697" actId="14100"/>
        <pc:sldMkLst>
          <pc:docMk/>
          <pc:sldMk cId="648063904" sldId="283"/>
        </pc:sldMkLst>
        <pc:spChg chg="mod">
          <ac:chgData name="Ashwin Dhanasamy" userId="S::adhanasa@stevens.edu::962cc47f-5fb8-4109-89ec-c7f5c8e68ff1" providerId="AD" clId="Web-{6BF47B0F-A557-4E16-8F9F-7481518BC6D9}" dt="2023-04-25T01:02:05.351" v="684" actId="20577"/>
          <ac:spMkLst>
            <pc:docMk/>
            <pc:sldMk cId="648063904" sldId="283"/>
            <ac:spMk id="2" creationId="{64374243-519A-B79E-0609-1950701A71B4}"/>
          </ac:spMkLst>
        </pc:spChg>
        <pc:spChg chg="mod">
          <ac:chgData name="Ashwin Dhanasamy" userId="S::adhanasa@stevens.edu::962cc47f-5fb8-4109-89ec-c7f5c8e68ff1" providerId="AD" clId="Web-{6BF47B0F-A557-4E16-8F9F-7481518BC6D9}" dt="2023-04-25T01:02:18.820" v="690" actId="20577"/>
          <ac:spMkLst>
            <pc:docMk/>
            <pc:sldMk cId="648063904" sldId="283"/>
            <ac:spMk id="3" creationId="{3FC3099B-3505-4675-45BC-4B94D2525767}"/>
          </ac:spMkLst>
        </pc:spChg>
        <pc:picChg chg="add mod">
          <ac:chgData name="Ashwin Dhanasamy" userId="S::adhanasa@stevens.edu::962cc47f-5fb8-4109-89ec-c7f5c8e68ff1" providerId="AD" clId="Web-{6BF47B0F-A557-4E16-8F9F-7481518BC6D9}" dt="2023-04-25T01:02:48.275" v="697" actId="14100"/>
          <ac:picMkLst>
            <pc:docMk/>
            <pc:sldMk cId="648063904" sldId="283"/>
            <ac:picMk id="4" creationId="{DA757DDB-C637-98AA-5597-85EAD86D1A17}"/>
          </ac:picMkLst>
        </pc:picChg>
      </pc:sldChg>
      <pc:sldChg chg="addSp delSp modSp new mod ord modClrScheme chgLayout">
        <pc:chgData name="Ashwin Dhanasamy" userId="S::adhanasa@stevens.edu::962cc47f-5fb8-4109-89ec-c7f5c8e68ff1" providerId="AD" clId="Web-{6BF47B0F-A557-4E16-8F9F-7481518BC6D9}" dt="2023-04-25T01:52:50.473" v="1460" actId="1076"/>
        <pc:sldMkLst>
          <pc:docMk/>
          <pc:sldMk cId="2980552532" sldId="284"/>
        </pc:sldMkLst>
        <pc:spChg chg="add del">
          <ac:chgData name="Ashwin Dhanasamy" userId="S::adhanasa@stevens.edu::962cc47f-5fb8-4109-89ec-c7f5c8e68ff1" providerId="AD" clId="Web-{6BF47B0F-A557-4E16-8F9F-7481518BC6D9}" dt="2023-04-25T01:07:29.620" v="715"/>
          <ac:spMkLst>
            <pc:docMk/>
            <pc:sldMk cId="2980552532" sldId="284"/>
            <ac:spMk id="2" creationId="{65B8FB75-96B3-F665-C0DD-AB3A9A8B1B91}"/>
          </ac:spMkLst>
        </pc:spChg>
        <pc:spChg chg="add del">
          <ac:chgData name="Ashwin Dhanasamy" userId="S::adhanasa@stevens.edu::962cc47f-5fb8-4109-89ec-c7f5c8e68ff1" providerId="AD" clId="Web-{6BF47B0F-A557-4E16-8F9F-7481518BC6D9}" dt="2023-04-25T01:07:29.620" v="715"/>
          <ac:spMkLst>
            <pc:docMk/>
            <pc:sldMk cId="2980552532" sldId="284"/>
            <ac:spMk id="3" creationId="{D6BC83E0-6C7C-7F73-6C65-310AE176199A}"/>
          </ac:spMkLst>
        </pc:spChg>
        <pc:spChg chg="add mod">
          <ac:chgData name="Ashwin Dhanasamy" userId="S::adhanasa@stevens.edu::962cc47f-5fb8-4109-89ec-c7f5c8e68ff1" providerId="AD" clId="Web-{6BF47B0F-A557-4E16-8F9F-7481518BC6D9}" dt="2023-04-25T01:51:09.404" v="1423" actId="20577"/>
          <ac:spMkLst>
            <pc:docMk/>
            <pc:sldMk cId="2980552532" sldId="284"/>
            <ac:spMk id="5" creationId="{CF04B8C6-0D47-028C-D036-A3C88979C218}"/>
          </ac:spMkLst>
        </pc:spChg>
        <pc:spChg chg="add del">
          <ac:chgData name="Ashwin Dhanasamy" userId="S::adhanasa@stevens.edu::962cc47f-5fb8-4109-89ec-c7f5c8e68ff1" providerId="AD" clId="Web-{6BF47B0F-A557-4E16-8F9F-7481518BC6D9}" dt="2023-04-25T01:07:54.997" v="718"/>
          <ac:spMkLst>
            <pc:docMk/>
            <pc:sldMk cId="2980552532" sldId="284"/>
            <ac:spMk id="6" creationId="{76912C82-850B-4ECD-AA4D-1CECD9E09D5E}"/>
          </ac:spMkLst>
        </pc:spChg>
        <pc:spChg chg="add del">
          <ac:chgData name="Ashwin Dhanasamy" userId="S::adhanasa@stevens.edu::962cc47f-5fb8-4109-89ec-c7f5c8e68ff1" providerId="AD" clId="Web-{6BF47B0F-A557-4E16-8F9F-7481518BC6D9}" dt="2023-04-25T01:07:54.997" v="718"/>
          <ac:spMkLst>
            <pc:docMk/>
            <pc:sldMk cId="2980552532" sldId="284"/>
            <ac:spMk id="7" creationId="{BDCF799A-151F-3A40-534B-77E04E134702}"/>
          </ac:spMkLst>
        </pc:spChg>
        <pc:spChg chg="add del mod">
          <ac:chgData name="Ashwin Dhanasamy" userId="S::adhanasa@stevens.edu::962cc47f-5fb8-4109-89ec-c7f5c8e68ff1" providerId="AD" clId="Web-{6BF47B0F-A557-4E16-8F9F-7481518BC6D9}" dt="2023-04-25T01:07:06.510" v="708"/>
          <ac:spMkLst>
            <pc:docMk/>
            <pc:sldMk cId="2980552532" sldId="284"/>
            <ac:spMk id="9" creationId="{45181098-2290-FBAD-CED1-81C1716C4A47}"/>
          </ac:spMkLst>
        </pc:spChg>
        <pc:spChg chg="add del">
          <ac:chgData name="Ashwin Dhanasamy" userId="S::adhanasa@stevens.edu::962cc47f-5fb8-4109-89ec-c7f5c8e68ff1" providerId="AD" clId="Web-{6BF47B0F-A557-4E16-8F9F-7481518BC6D9}" dt="2023-04-25T01:07:56.153" v="720"/>
          <ac:spMkLst>
            <pc:docMk/>
            <pc:sldMk cId="2980552532" sldId="284"/>
            <ac:spMk id="10" creationId="{133422B8-9CE6-D1FD-034E-8ADCCE5A3361}"/>
          </ac:spMkLst>
        </pc:spChg>
        <pc:spChg chg="add del mod">
          <ac:chgData name="Ashwin Dhanasamy" userId="S::adhanasa@stevens.edu::962cc47f-5fb8-4109-89ec-c7f5c8e68ff1" providerId="AD" clId="Web-{6BF47B0F-A557-4E16-8F9F-7481518BC6D9}" dt="2023-04-25T01:07:06.510" v="708"/>
          <ac:spMkLst>
            <pc:docMk/>
            <pc:sldMk cId="2980552532" sldId="284"/>
            <ac:spMk id="11" creationId="{86E28663-B688-E5C8-822A-6ABD2E4B3B1D}"/>
          </ac:spMkLst>
        </pc:spChg>
        <pc:spChg chg="add del">
          <ac:chgData name="Ashwin Dhanasamy" userId="S::adhanasa@stevens.edu::962cc47f-5fb8-4109-89ec-c7f5c8e68ff1" providerId="AD" clId="Web-{6BF47B0F-A557-4E16-8F9F-7481518BC6D9}" dt="2023-04-25T01:07:56.153" v="720"/>
          <ac:spMkLst>
            <pc:docMk/>
            <pc:sldMk cId="2980552532" sldId="284"/>
            <ac:spMk id="12" creationId="{9F151187-9AEF-C5E3-CDA2-3A79DF6EF4B7}"/>
          </ac:spMkLst>
        </pc:spChg>
        <pc:spChg chg="add del">
          <ac:chgData name="Ashwin Dhanasamy" userId="S::adhanasa@stevens.edu::962cc47f-5fb8-4109-89ec-c7f5c8e68ff1" providerId="AD" clId="Web-{6BF47B0F-A557-4E16-8F9F-7481518BC6D9}" dt="2023-04-25T01:07:57.294" v="722"/>
          <ac:spMkLst>
            <pc:docMk/>
            <pc:sldMk cId="2980552532" sldId="284"/>
            <ac:spMk id="14" creationId="{76912C82-850B-4ECD-AA4D-1CECD9E09D5E}"/>
          </ac:spMkLst>
        </pc:spChg>
        <pc:spChg chg="add del">
          <ac:chgData name="Ashwin Dhanasamy" userId="S::adhanasa@stevens.edu::962cc47f-5fb8-4109-89ec-c7f5c8e68ff1" providerId="AD" clId="Web-{6BF47B0F-A557-4E16-8F9F-7481518BC6D9}" dt="2023-04-25T01:07:57.294" v="722"/>
          <ac:spMkLst>
            <pc:docMk/>
            <pc:sldMk cId="2980552532" sldId="284"/>
            <ac:spMk id="15" creationId="{BDCF799A-151F-3A40-534B-77E04E134702}"/>
          </ac:spMkLst>
        </pc:spChg>
        <pc:spChg chg="add del">
          <ac:chgData name="Ashwin Dhanasamy" userId="S::adhanasa@stevens.edu::962cc47f-5fb8-4109-89ec-c7f5c8e68ff1" providerId="AD" clId="Web-{6BF47B0F-A557-4E16-8F9F-7481518BC6D9}" dt="2023-04-25T01:08:05.794" v="725"/>
          <ac:spMkLst>
            <pc:docMk/>
            <pc:sldMk cId="2980552532" sldId="284"/>
            <ac:spMk id="17" creationId="{133422B8-9CE6-D1FD-034E-8ADCCE5A3361}"/>
          </ac:spMkLst>
        </pc:spChg>
        <pc:spChg chg="add del">
          <ac:chgData name="Ashwin Dhanasamy" userId="S::adhanasa@stevens.edu::962cc47f-5fb8-4109-89ec-c7f5c8e68ff1" providerId="AD" clId="Web-{6BF47B0F-A557-4E16-8F9F-7481518BC6D9}" dt="2023-04-25T01:08:03.216" v="724"/>
          <ac:spMkLst>
            <pc:docMk/>
            <pc:sldMk cId="2980552532" sldId="284"/>
            <ac:spMk id="18" creationId="{9F151187-9AEF-C5E3-CDA2-3A79DF6EF4B7}"/>
          </ac:spMkLst>
        </pc:spChg>
        <pc:picChg chg="add mod">
          <ac:chgData name="Ashwin Dhanasamy" userId="S::adhanasa@stevens.edu::962cc47f-5fb8-4109-89ec-c7f5c8e68ff1" providerId="AD" clId="Web-{6BF47B0F-A557-4E16-8F9F-7481518BC6D9}" dt="2023-04-25T01:08:13.685" v="727" actId="1076"/>
          <ac:picMkLst>
            <pc:docMk/>
            <pc:sldMk cId="2980552532" sldId="284"/>
            <ac:picMk id="4" creationId="{5D5E5157-3FEC-11A7-B77C-10B853FFF36E}"/>
          </ac:picMkLst>
        </pc:picChg>
        <pc:picChg chg="add del mod">
          <ac:chgData name="Ashwin Dhanasamy" userId="S::adhanasa@stevens.edu::962cc47f-5fb8-4109-89ec-c7f5c8e68ff1" providerId="AD" clId="Web-{6BF47B0F-A557-4E16-8F9F-7481518BC6D9}" dt="2023-04-25T01:52:19.627" v="1455"/>
          <ac:picMkLst>
            <pc:docMk/>
            <pc:sldMk cId="2980552532" sldId="284"/>
            <ac:picMk id="8" creationId="{3838EA61-1F9C-3834-BAF8-A352D2F03D56}"/>
          </ac:picMkLst>
        </pc:picChg>
        <pc:picChg chg="add mod">
          <ac:chgData name="Ashwin Dhanasamy" userId="S::adhanasa@stevens.edu::962cc47f-5fb8-4109-89ec-c7f5c8e68ff1" providerId="AD" clId="Web-{6BF47B0F-A557-4E16-8F9F-7481518BC6D9}" dt="2023-04-25T01:52:50.473" v="1460" actId="1076"/>
          <ac:picMkLst>
            <pc:docMk/>
            <pc:sldMk cId="2980552532" sldId="284"/>
            <ac:picMk id="13" creationId="{D2737F45-7DEC-0057-D04F-E125F3C5F2D7}"/>
          </ac:picMkLst>
        </pc:picChg>
      </pc:sldChg>
      <pc:sldChg chg="modSp">
        <pc:chgData name="Ashwin Dhanasamy" userId="S::adhanasa@stevens.edu::962cc47f-5fb8-4109-89ec-c7f5c8e68ff1" providerId="AD" clId="Web-{6BF47B0F-A557-4E16-8F9F-7481518BC6D9}" dt="2023-04-25T02:49:39.290" v="2919" actId="20577"/>
        <pc:sldMkLst>
          <pc:docMk/>
          <pc:sldMk cId="535599010" sldId="285"/>
        </pc:sldMkLst>
        <pc:spChg chg="mod">
          <ac:chgData name="Ashwin Dhanasamy" userId="S::adhanasa@stevens.edu::962cc47f-5fb8-4109-89ec-c7f5c8e68ff1" providerId="AD" clId="Web-{6BF47B0F-A557-4E16-8F9F-7481518BC6D9}" dt="2023-04-25T02:49:39.290" v="2919" actId="20577"/>
          <ac:spMkLst>
            <pc:docMk/>
            <pc:sldMk cId="535599010" sldId="285"/>
            <ac:spMk id="3" creationId="{67575814-8FFD-AD13-756D-ABA127B11060}"/>
          </ac:spMkLst>
        </pc:spChg>
      </pc:sldChg>
      <pc:sldChg chg="addSp delSp modSp add replId">
        <pc:chgData name="Ashwin Dhanasamy" userId="S::adhanasa@stevens.edu::962cc47f-5fb8-4109-89ec-c7f5c8e68ff1" providerId="AD" clId="Web-{6BF47B0F-A557-4E16-8F9F-7481518BC6D9}" dt="2023-04-25T01:56:25.970" v="1516" actId="1076"/>
        <pc:sldMkLst>
          <pc:docMk/>
          <pc:sldMk cId="1534456794" sldId="286"/>
        </pc:sldMkLst>
        <pc:spChg chg="mod">
          <ac:chgData name="Ashwin Dhanasamy" userId="S::adhanasa@stevens.edu::962cc47f-5fb8-4109-89ec-c7f5c8e68ff1" providerId="AD" clId="Web-{6BF47B0F-A557-4E16-8F9F-7481518BC6D9}" dt="2023-04-25T01:56:16.235" v="1512" actId="1076"/>
          <ac:spMkLst>
            <pc:docMk/>
            <pc:sldMk cId="1534456794" sldId="286"/>
            <ac:spMk id="5" creationId="{CF04B8C6-0D47-028C-D036-A3C88979C218}"/>
          </ac:spMkLst>
        </pc:spChg>
        <pc:picChg chg="add mod">
          <ac:chgData name="Ashwin Dhanasamy" userId="S::adhanasa@stevens.edu::962cc47f-5fb8-4109-89ec-c7f5c8e68ff1" providerId="AD" clId="Web-{6BF47B0F-A557-4E16-8F9F-7481518BC6D9}" dt="2023-04-25T01:56:25.970" v="1516" actId="1076"/>
          <ac:picMkLst>
            <pc:docMk/>
            <pc:sldMk cId="1534456794" sldId="286"/>
            <ac:picMk id="2" creationId="{B3B70FA8-82FC-BF09-2BB6-F42F3390CC92}"/>
          </ac:picMkLst>
        </pc:picChg>
        <pc:picChg chg="del">
          <ac:chgData name="Ashwin Dhanasamy" userId="S::adhanasa@stevens.edu::962cc47f-5fb8-4109-89ec-c7f5c8e68ff1" providerId="AD" clId="Web-{6BF47B0F-A557-4E16-8F9F-7481518BC6D9}" dt="2023-04-25T01:47:24.718" v="1359"/>
          <ac:picMkLst>
            <pc:docMk/>
            <pc:sldMk cId="1534456794" sldId="286"/>
            <ac:picMk id="8" creationId="{3838EA61-1F9C-3834-BAF8-A352D2F03D56}"/>
          </ac:picMkLst>
        </pc:picChg>
      </pc:sldChg>
      <pc:sldChg chg="modSp add replId">
        <pc:chgData name="Ashwin Dhanasamy" userId="S::adhanasa@stevens.edu::962cc47f-5fb8-4109-89ec-c7f5c8e68ff1" providerId="AD" clId="Web-{6BF47B0F-A557-4E16-8F9F-7481518BC6D9}" dt="2023-04-25T01:51:48.203" v="1451" actId="14100"/>
        <pc:sldMkLst>
          <pc:docMk/>
          <pc:sldMk cId="4050985653" sldId="287"/>
        </pc:sldMkLst>
        <pc:spChg chg="mod">
          <ac:chgData name="Ashwin Dhanasamy" userId="S::adhanasa@stevens.edu::962cc47f-5fb8-4109-89ec-c7f5c8e68ff1" providerId="AD" clId="Web-{6BF47B0F-A557-4E16-8F9F-7481518BC6D9}" dt="2023-04-25T01:51:48.203" v="1451" actId="14100"/>
          <ac:spMkLst>
            <pc:docMk/>
            <pc:sldMk cId="4050985653" sldId="287"/>
            <ac:spMk id="5" creationId="{CF04B8C6-0D47-028C-D036-A3C88979C218}"/>
          </ac:spMkLst>
        </pc:spChg>
      </pc:sldChg>
      <pc:sldChg chg="addSp delSp modSp new">
        <pc:chgData name="Ashwin Dhanasamy" userId="S::adhanasa@stevens.edu::962cc47f-5fb8-4109-89ec-c7f5c8e68ff1" providerId="AD" clId="Web-{6BF47B0F-A557-4E16-8F9F-7481518BC6D9}" dt="2023-04-25T02:45:15.040" v="2742" actId="20577"/>
        <pc:sldMkLst>
          <pc:docMk/>
          <pc:sldMk cId="4039656697" sldId="288"/>
        </pc:sldMkLst>
        <pc:spChg chg="mod">
          <ac:chgData name="Ashwin Dhanasamy" userId="S::adhanasa@stevens.edu::962cc47f-5fb8-4109-89ec-c7f5c8e68ff1" providerId="AD" clId="Web-{6BF47B0F-A557-4E16-8F9F-7481518BC6D9}" dt="2023-04-25T02:45:15.040" v="2742" actId="20577"/>
          <ac:spMkLst>
            <pc:docMk/>
            <pc:sldMk cId="4039656697" sldId="288"/>
            <ac:spMk id="2" creationId="{01300512-0885-7F2A-74E0-E186365253C8}"/>
          </ac:spMkLst>
        </pc:spChg>
        <pc:spChg chg="del">
          <ac:chgData name="Ashwin Dhanasamy" userId="S::adhanasa@stevens.edu::962cc47f-5fb8-4109-89ec-c7f5c8e68ff1" providerId="AD" clId="Web-{6BF47B0F-A557-4E16-8F9F-7481518BC6D9}" dt="2023-04-25T01:54:48.605" v="1462"/>
          <ac:spMkLst>
            <pc:docMk/>
            <pc:sldMk cId="4039656697" sldId="288"/>
            <ac:spMk id="3" creationId="{629C57B1-90A6-0596-1238-DA15127FA1B6}"/>
          </ac:spMkLst>
        </pc:spChg>
        <pc:spChg chg="del">
          <ac:chgData name="Ashwin Dhanasamy" userId="S::adhanasa@stevens.edu::962cc47f-5fb8-4109-89ec-c7f5c8e68ff1" providerId="AD" clId="Web-{6BF47B0F-A557-4E16-8F9F-7481518BC6D9}" dt="2023-04-25T01:54:50.636" v="1463"/>
          <ac:spMkLst>
            <pc:docMk/>
            <pc:sldMk cId="4039656697" sldId="288"/>
            <ac:spMk id="4" creationId="{EBF45128-3E2D-34D9-8A84-041950562494}"/>
          </ac:spMkLst>
        </pc:spChg>
        <pc:picChg chg="add mod">
          <ac:chgData name="Ashwin Dhanasamy" userId="S::adhanasa@stevens.edu::962cc47f-5fb8-4109-89ec-c7f5c8e68ff1" providerId="AD" clId="Web-{6BF47B0F-A557-4E16-8F9F-7481518BC6D9}" dt="2023-04-25T01:55:55.468" v="1510" actId="1076"/>
          <ac:picMkLst>
            <pc:docMk/>
            <pc:sldMk cId="4039656697" sldId="288"/>
            <ac:picMk id="5" creationId="{7D900F35-C6F3-B5F3-7EF8-458162173FF3}"/>
          </ac:picMkLst>
        </pc:picChg>
      </pc:sldChg>
      <pc:sldChg chg="add del replId">
        <pc:chgData name="Ashwin Dhanasamy" userId="S::adhanasa@stevens.edu::962cc47f-5fb8-4109-89ec-c7f5c8e68ff1" providerId="AD" clId="Web-{6BF47B0F-A557-4E16-8F9F-7481518BC6D9}" dt="2023-04-25T02:25:12.824" v="2017"/>
        <pc:sldMkLst>
          <pc:docMk/>
          <pc:sldMk cId="4078379798" sldId="289"/>
        </pc:sldMkLst>
      </pc:sldChg>
    </pc:docChg>
  </pc:docChgLst>
  <pc:docChgLst>
    <pc:chgData name="Sowmya Buruju" userId="S::sburuju@stevens.edu::213cacc1-4d67-4753-a077-e13d16fce362" providerId="AD" clId="Web-{38DC3F45-7DDB-1601-C4D4-A24073D1A93D}"/>
    <pc:docChg chg="modSld">
      <pc:chgData name="Sowmya Buruju" userId="S::sburuju@stevens.edu::213cacc1-4d67-4753-a077-e13d16fce362" providerId="AD" clId="Web-{38DC3F45-7DDB-1601-C4D4-A24073D1A93D}" dt="2023-04-22T20:34:51.750" v="43" actId="20577"/>
      <pc:docMkLst>
        <pc:docMk/>
      </pc:docMkLst>
      <pc:sldChg chg="modSp">
        <pc:chgData name="Sowmya Buruju" userId="S::sburuju@stevens.edu::213cacc1-4d67-4753-a077-e13d16fce362" providerId="AD" clId="Web-{38DC3F45-7DDB-1601-C4D4-A24073D1A93D}" dt="2023-04-22T19:19:46.519" v="31" actId="1076"/>
        <pc:sldMkLst>
          <pc:docMk/>
          <pc:sldMk cId="0" sldId="256"/>
        </pc:sldMkLst>
        <pc:spChg chg="mod">
          <ac:chgData name="Sowmya Buruju" userId="S::sburuju@stevens.edu::213cacc1-4d67-4753-a077-e13d16fce362" providerId="AD" clId="Web-{38DC3F45-7DDB-1601-C4D4-A24073D1A93D}" dt="2023-04-22T19:19:41.018" v="30" actId="1076"/>
          <ac:spMkLst>
            <pc:docMk/>
            <pc:sldMk cId="0" sldId="256"/>
            <ac:spMk id="11" creationId="{00000000-0000-0000-0000-000000000000}"/>
          </ac:spMkLst>
        </pc:spChg>
        <pc:spChg chg="mod">
          <ac:chgData name="Sowmya Buruju" userId="S::sburuju@stevens.edu::213cacc1-4d67-4753-a077-e13d16fce362" providerId="AD" clId="Web-{38DC3F45-7DDB-1601-C4D4-A24073D1A93D}" dt="2023-04-22T19:19:46.519" v="31" actId="1076"/>
          <ac:spMkLst>
            <pc:docMk/>
            <pc:sldMk cId="0" sldId="256"/>
            <ac:spMk id="12" creationId="{00000000-0000-0000-0000-000000000000}"/>
          </ac:spMkLst>
        </pc:spChg>
      </pc:sldChg>
      <pc:sldChg chg="addSp delSp modSp">
        <pc:chgData name="Sowmya Buruju" userId="S::sburuju@stevens.edu::213cacc1-4d67-4753-a077-e13d16fce362" providerId="AD" clId="Web-{38DC3F45-7DDB-1601-C4D4-A24073D1A93D}" dt="2023-04-22T19:15:10.892" v="29" actId="1076"/>
        <pc:sldMkLst>
          <pc:docMk/>
          <pc:sldMk cId="0" sldId="257"/>
        </pc:sldMkLst>
        <pc:spChg chg="add mod">
          <ac:chgData name="Sowmya Buruju" userId="S::sburuju@stevens.edu::213cacc1-4d67-4753-a077-e13d16fce362" providerId="AD" clId="Web-{38DC3F45-7DDB-1601-C4D4-A24073D1A93D}" dt="2023-04-22T19:15:10.892" v="29" actId="1076"/>
          <ac:spMkLst>
            <pc:docMk/>
            <pc:sldMk cId="0" sldId="257"/>
            <ac:spMk id="3" creationId="{0F198B5C-BAEA-96F5-6F98-170F6F2D65F5}"/>
          </ac:spMkLst>
        </pc:spChg>
        <pc:spChg chg="del">
          <ac:chgData name="Sowmya Buruju" userId="S::sburuju@stevens.edu::213cacc1-4d67-4753-a077-e13d16fce362" providerId="AD" clId="Web-{38DC3F45-7DDB-1601-C4D4-A24073D1A93D}" dt="2023-04-22T19:14:00.200" v="0"/>
          <ac:spMkLst>
            <pc:docMk/>
            <pc:sldMk cId="0" sldId="257"/>
            <ac:spMk id="6" creationId="{00000000-0000-0000-0000-000000000000}"/>
          </ac:spMkLst>
        </pc:spChg>
      </pc:sldChg>
      <pc:sldChg chg="modSp">
        <pc:chgData name="Sowmya Buruju" userId="S::sburuju@stevens.edu::213cacc1-4d67-4753-a077-e13d16fce362" providerId="AD" clId="Web-{38DC3F45-7DDB-1601-C4D4-A24073D1A93D}" dt="2023-04-22T20:34:37.375" v="40" actId="20577"/>
        <pc:sldMkLst>
          <pc:docMk/>
          <pc:sldMk cId="0" sldId="260"/>
        </pc:sldMkLst>
        <pc:spChg chg="mod">
          <ac:chgData name="Sowmya Buruju" userId="S::sburuju@stevens.edu::213cacc1-4d67-4753-a077-e13d16fce362" providerId="AD" clId="Web-{38DC3F45-7DDB-1601-C4D4-A24073D1A93D}" dt="2023-04-22T20:34:37.375" v="40" actId="20577"/>
          <ac:spMkLst>
            <pc:docMk/>
            <pc:sldMk cId="0" sldId="260"/>
            <ac:spMk id="2" creationId="{00000000-0000-0000-0000-000000000000}"/>
          </ac:spMkLst>
        </pc:spChg>
        <pc:spChg chg="mod">
          <ac:chgData name="Sowmya Buruju" userId="S::sburuju@stevens.edu::213cacc1-4d67-4753-a077-e13d16fce362" providerId="AD" clId="Web-{38DC3F45-7DDB-1601-C4D4-A24073D1A93D}" dt="2023-04-22T19:58:34.328" v="32" actId="20577"/>
          <ac:spMkLst>
            <pc:docMk/>
            <pc:sldMk cId="0" sldId="260"/>
            <ac:spMk id="3" creationId="{00000000-0000-0000-0000-000000000000}"/>
          </ac:spMkLst>
        </pc:spChg>
      </pc:sldChg>
      <pc:sldChg chg="modSp">
        <pc:chgData name="Sowmya Buruju" userId="S::sburuju@stevens.edu::213cacc1-4d67-4753-a077-e13d16fce362" providerId="AD" clId="Web-{38DC3F45-7DDB-1601-C4D4-A24073D1A93D}" dt="2023-04-22T20:06:51.358" v="37" actId="20577"/>
        <pc:sldMkLst>
          <pc:docMk/>
          <pc:sldMk cId="0" sldId="261"/>
        </pc:sldMkLst>
        <pc:spChg chg="mod">
          <ac:chgData name="Sowmya Buruju" userId="S::sburuju@stevens.edu::213cacc1-4d67-4753-a077-e13d16fce362" providerId="AD" clId="Web-{38DC3F45-7DDB-1601-C4D4-A24073D1A93D}" dt="2023-04-22T20:06:51.358" v="37" actId="20577"/>
          <ac:spMkLst>
            <pc:docMk/>
            <pc:sldMk cId="0" sldId="261"/>
            <ac:spMk id="4" creationId="{00000000-0000-0000-0000-000000000000}"/>
          </ac:spMkLst>
        </pc:spChg>
      </pc:sldChg>
      <pc:sldChg chg="modSp">
        <pc:chgData name="Sowmya Buruju" userId="S::sburuju@stevens.edu::213cacc1-4d67-4753-a077-e13d16fce362" providerId="AD" clId="Web-{38DC3F45-7DDB-1601-C4D4-A24073D1A93D}" dt="2023-04-22T20:34:51.750" v="43" actId="20577"/>
        <pc:sldMkLst>
          <pc:docMk/>
          <pc:sldMk cId="2651290957" sldId="281"/>
        </pc:sldMkLst>
        <pc:spChg chg="mod">
          <ac:chgData name="Sowmya Buruju" userId="S::sburuju@stevens.edu::213cacc1-4d67-4753-a077-e13d16fce362" providerId="AD" clId="Web-{38DC3F45-7DDB-1601-C4D4-A24073D1A93D}" dt="2023-04-22T20:34:51.750" v="43" actId="20577"/>
          <ac:spMkLst>
            <pc:docMk/>
            <pc:sldMk cId="2651290957" sldId="281"/>
            <ac:spMk id="3" creationId="{32972E12-F53F-48AB-11F4-F6C4506301ED}"/>
          </ac:spMkLst>
        </pc:spChg>
      </pc:sldChg>
    </pc:docChg>
  </pc:docChgLst>
  <pc:docChgLst>
    <pc:chgData name="Parth Rajeshkumar Patel" userId="S::ppatel14@stevens.edu::2048de7d-4d18-484c-9a72-24728445b527" providerId="AD" clId="Web-{30D7DE13-490A-FDDC-EE94-47FC453A0F51}"/>
    <pc:docChg chg="addSld modSld">
      <pc:chgData name="Parth Rajeshkumar Patel" userId="S::ppatel14@stevens.edu::2048de7d-4d18-484c-9a72-24728445b527" providerId="AD" clId="Web-{30D7DE13-490A-FDDC-EE94-47FC453A0F51}" dt="2023-04-25T02:46:56.750" v="181" actId="20577"/>
      <pc:docMkLst>
        <pc:docMk/>
      </pc:docMkLst>
      <pc:sldChg chg="addSp modSp">
        <pc:chgData name="Parth Rajeshkumar Patel" userId="S::ppatel14@stevens.edu::2048de7d-4d18-484c-9a72-24728445b527" providerId="AD" clId="Web-{30D7DE13-490A-FDDC-EE94-47FC453A0F51}" dt="2023-04-25T02:42:42.069" v="176" actId="14100"/>
        <pc:sldMkLst>
          <pc:docMk/>
          <pc:sldMk cId="0" sldId="257"/>
        </pc:sldMkLst>
        <pc:picChg chg="add mod">
          <ac:chgData name="Parth Rajeshkumar Patel" userId="S::ppatel14@stevens.edu::2048de7d-4d18-484c-9a72-24728445b527" providerId="AD" clId="Web-{30D7DE13-490A-FDDC-EE94-47FC453A0F51}" dt="2023-04-25T02:42:42.069" v="176" actId="14100"/>
          <ac:picMkLst>
            <pc:docMk/>
            <pc:sldMk cId="0" sldId="257"/>
            <ac:picMk id="4" creationId="{E0CFC14F-40E3-3487-25AD-C5D15E2D111D}"/>
          </ac:picMkLst>
        </pc:picChg>
      </pc:sldChg>
      <pc:sldChg chg="modSp">
        <pc:chgData name="Parth Rajeshkumar Patel" userId="S::ppatel14@stevens.edu::2048de7d-4d18-484c-9a72-24728445b527" providerId="AD" clId="Web-{30D7DE13-490A-FDDC-EE94-47FC453A0F51}" dt="2023-04-25T02:46:56.750" v="181" actId="20577"/>
        <pc:sldMkLst>
          <pc:docMk/>
          <pc:sldMk cId="0" sldId="259"/>
        </pc:sldMkLst>
        <pc:spChg chg="mod">
          <ac:chgData name="Parth Rajeshkumar Patel" userId="S::ppatel14@stevens.edu::2048de7d-4d18-484c-9a72-24728445b527" providerId="AD" clId="Web-{30D7DE13-490A-FDDC-EE94-47FC453A0F51}" dt="2023-04-25T02:46:56.750" v="181" actId="20577"/>
          <ac:spMkLst>
            <pc:docMk/>
            <pc:sldMk cId="0" sldId="259"/>
            <ac:spMk id="4" creationId="{00000000-0000-0000-0000-000000000000}"/>
          </ac:spMkLst>
        </pc:spChg>
      </pc:sldChg>
      <pc:sldChg chg="modSp">
        <pc:chgData name="Parth Rajeshkumar Patel" userId="S::ppatel14@stevens.edu::2048de7d-4d18-484c-9a72-24728445b527" providerId="AD" clId="Web-{30D7DE13-490A-FDDC-EE94-47FC453A0F51}" dt="2023-04-25T02:31:28.982" v="104" actId="20577"/>
        <pc:sldMkLst>
          <pc:docMk/>
          <pc:sldMk cId="0" sldId="276"/>
        </pc:sldMkLst>
        <pc:spChg chg="mod">
          <ac:chgData name="Parth Rajeshkumar Patel" userId="S::ppatel14@stevens.edu::2048de7d-4d18-484c-9a72-24728445b527" providerId="AD" clId="Web-{30D7DE13-490A-FDDC-EE94-47FC453A0F51}" dt="2023-04-25T02:31:28.982" v="104" actId="20577"/>
          <ac:spMkLst>
            <pc:docMk/>
            <pc:sldMk cId="0" sldId="276"/>
            <ac:spMk id="9" creationId="{060DC74B-454C-27E9-9625-168FBB9819D1}"/>
          </ac:spMkLst>
        </pc:spChg>
      </pc:sldChg>
      <pc:sldChg chg="addSp modSp">
        <pc:chgData name="Parth Rajeshkumar Patel" userId="S::ppatel14@stevens.edu::2048de7d-4d18-484c-9a72-24728445b527" providerId="AD" clId="Web-{30D7DE13-490A-FDDC-EE94-47FC453A0F51}" dt="2023-04-25T02:32:24.578" v="118" actId="1076"/>
        <pc:sldMkLst>
          <pc:docMk/>
          <pc:sldMk cId="0" sldId="277"/>
        </pc:sldMkLst>
        <pc:spChg chg="mod">
          <ac:chgData name="Parth Rajeshkumar Patel" userId="S::ppatel14@stevens.edu::2048de7d-4d18-484c-9a72-24728445b527" providerId="AD" clId="Web-{30D7DE13-490A-FDDC-EE94-47FC453A0F51}" dt="2023-04-25T02:30:22.401" v="97" actId="20577"/>
          <ac:spMkLst>
            <pc:docMk/>
            <pc:sldMk cId="0" sldId="277"/>
            <ac:spMk id="3" creationId="{00000000-0000-0000-0000-000000000000}"/>
          </ac:spMkLst>
        </pc:spChg>
        <pc:spChg chg="add mod">
          <ac:chgData name="Parth Rajeshkumar Patel" userId="S::ppatel14@stevens.edu::2048de7d-4d18-484c-9a72-24728445b527" providerId="AD" clId="Web-{30D7DE13-490A-FDDC-EE94-47FC453A0F51}" dt="2023-04-25T02:28:51.554" v="91" actId="20577"/>
          <ac:spMkLst>
            <pc:docMk/>
            <pc:sldMk cId="0" sldId="277"/>
            <ac:spMk id="6" creationId="{AC4BCA6D-33E9-42D7-00B8-91D9C807FD0E}"/>
          </ac:spMkLst>
        </pc:spChg>
        <pc:spChg chg="add mod">
          <ac:chgData name="Parth Rajeshkumar Patel" userId="S::ppatel14@stevens.edu::2048de7d-4d18-484c-9a72-24728445b527" providerId="AD" clId="Web-{30D7DE13-490A-FDDC-EE94-47FC453A0F51}" dt="2023-04-25T02:31:54.170" v="113" actId="20577"/>
          <ac:spMkLst>
            <pc:docMk/>
            <pc:sldMk cId="0" sldId="277"/>
            <ac:spMk id="9" creationId="{87B4B811-D934-240A-23F9-1B3A126C6BF7}"/>
          </ac:spMkLst>
        </pc:spChg>
        <pc:spChg chg="add mod">
          <ac:chgData name="Parth Rajeshkumar Patel" userId="S::ppatel14@stevens.edu::2048de7d-4d18-484c-9a72-24728445b527" providerId="AD" clId="Web-{30D7DE13-490A-FDDC-EE94-47FC453A0F51}" dt="2023-04-25T02:32:24.578" v="118" actId="1076"/>
          <ac:spMkLst>
            <pc:docMk/>
            <pc:sldMk cId="0" sldId="277"/>
            <ac:spMk id="10" creationId="{3BDEFDFD-3DB1-29E9-55F0-5BB0D1C3CAC0}"/>
          </ac:spMkLst>
        </pc:spChg>
        <pc:picChg chg="add mod">
          <ac:chgData name="Parth Rajeshkumar Patel" userId="S::ppatel14@stevens.edu::2048de7d-4d18-484c-9a72-24728445b527" providerId="AD" clId="Web-{30D7DE13-490A-FDDC-EE94-47FC453A0F51}" dt="2023-04-25T02:28:01.287" v="84" actId="1076"/>
          <ac:picMkLst>
            <pc:docMk/>
            <pc:sldMk cId="0" sldId="277"/>
            <ac:picMk id="4" creationId="{A041B7A7-6693-68BE-6A2E-BEAE19915402}"/>
          </ac:picMkLst>
        </pc:picChg>
        <pc:picChg chg="add mod">
          <ac:chgData name="Parth Rajeshkumar Patel" userId="S::ppatel14@stevens.edu::2048de7d-4d18-484c-9a72-24728445b527" providerId="AD" clId="Web-{30D7DE13-490A-FDDC-EE94-47FC453A0F51}" dt="2023-04-25T02:31:02.637" v="99" actId="1076"/>
          <ac:picMkLst>
            <pc:docMk/>
            <pc:sldMk cId="0" sldId="277"/>
            <ac:picMk id="8" creationId="{67F82D09-7C0D-8777-4F4D-DEA978F9CB26}"/>
          </ac:picMkLst>
        </pc:picChg>
      </pc:sldChg>
      <pc:sldChg chg="modSp new">
        <pc:chgData name="Parth Rajeshkumar Patel" userId="S::ppatel14@stevens.edu::2048de7d-4d18-484c-9a72-24728445b527" providerId="AD" clId="Web-{30D7DE13-490A-FDDC-EE94-47FC453A0F51}" dt="2023-04-25T02:35:58.773" v="172" actId="20577"/>
        <pc:sldMkLst>
          <pc:docMk/>
          <pc:sldMk cId="535599010" sldId="285"/>
        </pc:sldMkLst>
        <pc:spChg chg="mod">
          <ac:chgData name="Parth Rajeshkumar Patel" userId="S::ppatel14@stevens.edu::2048de7d-4d18-484c-9a72-24728445b527" providerId="AD" clId="Web-{30D7DE13-490A-FDDC-EE94-47FC453A0F51}" dt="2023-04-25T01:29:59.417" v="9" actId="20577"/>
          <ac:spMkLst>
            <pc:docMk/>
            <pc:sldMk cId="535599010" sldId="285"/>
            <ac:spMk id="2" creationId="{79F5C167-FBC6-7EC4-4E81-CF726B6AEA4D}"/>
          </ac:spMkLst>
        </pc:spChg>
        <pc:spChg chg="mod">
          <ac:chgData name="Parth Rajeshkumar Patel" userId="S::ppatel14@stevens.edu::2048de7d-4d18-484c-9a72-24728445b527" providerId="AD" clId="Web-{30D7DE13-490A-FDDC-EE94-47FC453A0F51}" dt="2023-04-25T02:35:58.773" v="172" actId="20577"/>
          <ac:spMkLst>
            <pc:docMk/>
            <pc:sldMk cId="535599010" sldId="285"/>
            <ac:spMk id="3" creationId="{67575814-8FFD-AD13-756D-ABA127B11060}"/>
          </ac:spMkLst>
        </pc:spChg>
      </pc:sldChg>
    </pc:docChg>
  </pc:docChgLst>
  <pc:docChgLst>
    <pc:chgData name="Parth Rajeshkumar Patel" userId="S::ppatel14@stevens.edu::2048de7d-4d18-484c-9a72-24728445b527" providerId="AD" clId="Web-{DD851677-65FE-BB12-5F7F-2E7AA3FF4381}"/>
    <pc:docChg chg="modSld">
      <pc:chgData name="Parth Rajeshkumar Patel" userId="S::ppatel14@stevens.edu::2048de7d-4d18-484c-9a72-24728445b527" providerId="AD" clId="Web-{DD851677-65FE-BB12-5F7F-2E7AA3FF4381}" dt="2023-04-22T20:15:36.552" v="384" actId="20577"/>
      <pc:docMkLst>
        <pc:docMk/>
      </pc:docMkLst>
      <pc:sldChg chg="modSp">
        <pc:chgData name="Parth Rajeshkumar Patel" userId="S::ppatel14@stevens.edu::2048de7d-4d18-484c-9a72-24728445b527" providerId="AD" clId="Web-{DD851677-65FE-BB12-5F7F-2E7AA3FF4381}" dt="2023-04-22T18:28:56.224" v="10" actId="14100"/>
        <pc:sldMkLst>
          <pc:docMk/>
          <pc:sldMk cId="0" sldId="256"/>
        </pc:sldMkLst>
        <pc:spChg chg="mod">
          <ac:chgData name="Parth Rajeshkumar Patel" userId="S::ppatel14@stevens.edu::2048de7d-4d18-484c-9a72-24728445b527" providerId="AD" clId="Web-{DD851677-65FE-BB12-5F7F-2E7AA3FF4381}" dt="2023-04-22T18:28:56.224" v="10" actId="14100"/>
          <ac:spMkLst>
            <pc:docMk/>
            <pc:sldMk cId="0" sldId="256"/>
            <ac:spMk id="11" creationId="{00000000-0000-0000-0000-000000000000}"/>
          </ac:spMkLst>
        </pc:spChg>
      </pc:sldChg>
      <pc:sldChg chg="modSp">
        <pc:chgData name="Parth Rajeshkumar Patel" userId="S::ppatel14@stevens.edu::2048de7d-4d18-484c-9a72-24728445b527" providerId="AD" clId="Web-{DD851677-65FE-BB12-5F7F-2E7AA3FF4381}" dt="2023-04-22T18:43:15.241" v="133" actId="20577"/>
        <pc:sldMkLst>
          <pc:docMk/>
          <pc:sldMk cId="0" sldId="257"/>
        </pc:sldMkLst>
        <pc:spChg chg="mod">
          <ac:chgData name="Parth Rajeshkumar Patel" userId="S::ppatel14@stevens.edu::2048de7d-4d18-484c-9a72-24728445b527" providerId="AD" clId="Web-{DD851677-65FE-BB12-5F7F-2E7AA3FF4381}" dt="2023-04-22T18:35:14.894" v="32" actId="14100"/>
          <ac:spMkLst>
            <pc:docMk/>
            <pc:sldMk cId="0" sldId="257"/>
            <ac:spMk id="5" creationId="{00000000-0000-0000-0000-000000000000}"/>
          </ac:spMkLst>
        </pc:spChg>
        <pc:spChg chg="mod">
          <ac:chgData name="Parth Rajeshkumar Patel" userId="S::ppatel14@stevens.edu::2048de7d-4d18-484c-9a72-24728445b527" providerId="AD" clId="Web-{DD851677-65FE-BB12-5F7F-2E7AA3FF4381}" dt="2023-04-22T18:43:15.241" v="133" actId="20577"/>
          <ac:spMkLst>
            <pc:docMk/>
            <pc:sldMk cId="0" sldId="257"/>
            <ac:spMk id="6" creationId="{00000000-0000-0000-0000-000000000000}"/>
          </ac:spMkLst>
        </pc:spChg>
        <pc:spChg chg="mod">
          <ac:chgData name="Parth Rajeshkumar Patel" userId="S::ppatel14@stevens.edu::2048de7d-4d18-484c-9a72-24728445b527" providerId="AD" clId="Web-{DD851677-65FE-BB12-5F7F-2E7AA3FF4381}" dt="2023-04-22T18:43:14.006" v="126" actId="1076"/>
          <ac:spMkLst>
            <pc:docMk/>
            <pc:sldMk cId="0" sldId="257"/>
            <ac:spMk id="7" creationId="{00000000-0000-0000-0000-000000000000}"/>
          </ac:spMkLst>
        </pc:spChg>
      </pc:sldChg>
      <pc:sldChg chg="addSp delSp modSp">
        <pc:chgData name="Parth Rajeshkumar Patel" userId="S::ppatel14@stevens.edu::2048de7d-4d18-484c-9a72-24728445b527" providerId="AD" clId="Web-{DD851677-65FE-BB12-5F7F-2E7AA3FF4381}" dt="2023-04-22T19:52:54.703" v="378" actId="20577"/>
        <pc:sldMkLst>
          <pc:docMk/>
          <pc:sldMk cId="0" sldId="259"/>
        </pc:sldMkLst>
        <pc:spChg chg="mod">
          <ac:chgData name="Parth Rajeshkumar Patel" userId="S::ppatel14@stevens.edu::2048de7d-4d18-484c-9a72-24728445b527" providerId="AD" clId="Web-{DD851677-65FE-BB12-5F7F-2E7AA3FF4381}" dt="2023-04-22T18:55:05.257" v="278" actId="20577"/>
          <ac:spMkLst>
            <pc:docMk/>
            <pc:sldMk cId="0" sldId="259"/>
            <ac:spMk id="2" creationId="{00000000-0000-0000-0000-000000000000}"/>
          </ac:spMkLst>
        </pc:spChg>
        <pc:spChg chg="mod">
          <ac:chgData name="Parth Rajeshkumar Patel" userId="S::ppatel14@stevens.edu::2048de7d-4d18-484c-9a72-24728445b527" providerId="AD" clId="Web-{DD851677-65FE-BB12-5F7F-2E7AA3FF4381}" dt="2023-04-22T19:36:43.794" v="298" actId="20577"/>
          <ac:spMkLst>
            <pc:docMk/>
            <pc:sldMk cId="0" sldId="259"/>
            <ac:spMk id="4" creationId="{00000000-0000-0000-0000-000000000000}"/>
          </ac:spMkLst>
        </pc:spChg>
        <pc:spChg chg="mod">
          <ac:chgData name="Parth Rajeshkumar Patel" userId="S::ppatel14@stevens.edu::2048de7d-4d18-484c-9a72-24728445b527" providerId="AD" clId="Web-{DD851677-65FE-BB12-5F7F-2E7AA3FF4381}" dt="2023-04-22T19:52:54.703" v="378" actId="20577"/>
          <ac:spMkLst>
            <pc:docMk/>
            <pc:sldMk cId="0" sldId="259"/>
            <ac:spMk id="8" creationId="{00000000-0000-0000-0000-000000000000}"/>
          </ac:spMkLst>
        </pc:spChg>
        <pc:spChg chg="mod">
          <ac:chgData name="Parth Rajeshkumar Patel" userId="S::ppatel14@stevens.edu::2048de7d-4d18-484c-9a72-24728445b527" providerId="AD" clId="Web-{DD851677-65FE-BB12-5F7F-2E7AA3FF4381}" dt="2023-04-22T18:47:02.687" v="170" actId="14100"/>
          <ac:spMkLst>
            <pc:docMk/>
            <pc:sldMk cId="0" sldId="259"/>
            <ac:spMk id="9" creationId="{00000000-0000-0000-0000-000000000000}"/>
          </ac:spMkLst>
        </pc:spChg>
        <pc:spChg chg="del mod">
          <ac:chgData name="Parth Rajeshkumar Patel" userId="S::ppatel14@stevens.edu::2048de7d-4d18-484c-9a72-24728445b527" providerId="AD" clId="Web-{DD851677-65FE-BB12-5F7F-2E7AA3FF4381}" dt="2023-04-22T18:50:00.553" v="205"/>
          <ac:spMkLst>
            <pc:docMk/>
            <pc:sldMk cId="0" sldId="259"/>
            <ac:spMk id="10" creationId="{00000000-0000-0000-0000-000000000000}"/>
          </ac:spMkLst>
        </pc:spChg>
        <pc:spChg chg="mod">
          <ac:chgData name="Parth Rajeshkumar Patel" userId="S::ppatel14@stevens.edu::2048de7d-4d18-484c-9a72-24728445b527" providerId="AD" clId="Web-{DD851677-65FE-BB12-5F7F-2E7AA3FF4381}" dt="2023-04-22T18:50:11.444" v="206" actId="1076"/>
          <ac:spMkLst>
            <pc:docMk/>
            <pc:sldMk cId="0" sldId="259"/>
            <ac:spMk id="11" creationId="{00000000-0000-0000-0000-000000000000}"/>
          </ac:spMkLst>
        </pc:spChg>
        <pc:spChg chg="mod">
          <ac:chgData name="Parth Rajeshkumar Patel" userId="S::ppatel14@stevens.edu::2048de7d-4d18-484c-9a72-24728445b527" providerId="AD" clId="Web-{DD851677-65FE-BB12-5F7F-2E7AA3FF4381}" dt="2023-04-22T18:53:22.878" v="232" actId="14100"/>
          <ac:spMkLst>
            <pc:docMk/>
            <pc:sldMk cId="0" sldId="259"/>
            <ac:spMk id="12" creationId="{00000000-0000-0000-0000-000000000000}"/>
          </ac:spMkLst>
        </pc:spChg>
        <pc:spChg chg="add mod">
          <ac:chgData name="Parth Rajeshkumar Patel" userId="S::ppatel14@stevens.edu::2048de7d-4d18-484c-9a72-24728445b527" providerId="AD" clId="Web-{DD851677-65FE-BB12-5F7F-2E7AA3FF4381}" dt="2023-04-22T19:39:07.263" v="331" actId="1076"/>
          <ac:spMkLst>
            <pc:docMk/>
            <pc:sldMk cId="0" sldId="259"/>
            <ac:spMk id="14" creationId="{FF75D032-8365-B8EF-69DF-6BFAE5815126}"/>
          </ac:spMkLst>
        </pc:spChg>
        <pc:spChg chg="add del mod">
          <ac:chgData name="Parth Rajeshkumar Patel" userId="S::ppatel14@stevens.edu::2048de7d-4d18-484c-9a72-24728445b527" providerId="AD" clId="Web-{DD851677-65FE-BB12-5F7F-2E7AA3FF4381}" dt="2023-04-22T18:49:38.271" v="202" actId="20577"/>
          <ac:spMkLst>
            <pc:docMk/>
            <pc:sldMk cId="0" sldId="259"/>
            <ac:spMk id="15" creationId="{ACF0DB29-C839-CDD9-30E9-6E004DEF9818}"/>
          </ac:spMkLst>
        </pc:spChg>
      </pc:sldChg>
      <pc:sldChg chg="modSp">
        <pc:chgData name="Parth Rajeshkumar Patel" userId="S::ppatel14@stevens.edu::2048de7d-4d18-484c-9a72-24728445b527" providerId="AD" clId="Web-{DD851677-65FE-BB12-5F7F-2E7AA3FF4381}" dt="2023-04-22T20:00:14.627" v="381" actId="20577"/>
        <pc:sldMkLst>
          <pc:docMk/>
          <pc:sldMk cId="0" sldId="260"/>
        </pc:sldMkLst>
        <pc:spChg chg="mod">
          <ac:chgData name="Parth Rajeshkumar Patel" userId="S::ppatel14@stevens.edu::2048de7d-4d18-484c-9a72-24728445b527" providerId="AD" clId="Web-{DD851677-65FE-BB12-5F7F-2E7AA3FF4381}" dt="2023-04-22T20:00:14.627" v="381" actId="20577"/>
          <ac:spMkLst>
            <pc:docMk/>
            <pc:sldMk cId="0" sldId="260"/>
            <ac:spMk id="2" creationId="{00000000-0000-0000-0000-000000000000}"/>
          </ac:spMkLst>
        </pc:spChg>
      </pc:sldChg>
      <pc:sldChg chg="modSp">
        <pc:chgData name="Parth Rajeshkumar Patel" userId="S::ppatel14@stevens.edu::2048de7d-4d18-484c-9a72-24728445b527" providerId="AD" clId="Web-{DD851677-65FE-BB12-5F7F-2E7AA3FF4381}" dt="2023-04-22T20:15:36.552" v="384" actId="20577"/>
        <pc:sldMkLst>
          <pc:docMk/>
          <pc:sldMk cId="2651290957" sldId="281"/>
        </pc:sldMkLst>
        <pc:spChg chg="mod">
          <ac:chgData name="Parth Rajeshkumar Patel" userId="S::ppatel14@stevens.edu::2048de7d-4d18-484c-9a72-24728445b527" providerId="AD" clId="Web-{DD851677-65FE-BB12-5F7F-2E7AA3FF4381}" dt="2023-04-22T20:15:36.552" v="384" actId="20577"/>
          <ac:spMkLst>
            <pc:docMk/>
            <pc:sldMk cId="2651290957" sldId="281"/>
            <ac:spMk id="3" creationId="{32972E12-F53F-48AB-11F4-F6C4506301E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00038" y="428512"/>
            <a:ext cx="8543923" cy="482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6" name="Holder 6"/>
          <p:cNvSpPr>
            <a:spLocks noGrp="1"/>
          </p:cNvSpPr>
          <p:nvPr>
            <p:ph type="sldNum" sz="quarter" idx="7"/>
          </p:nvPr>
        </p:nvSpPr>
        <p:spPr/>
        <p:txBody>
          <a:bodyPr lIns="0" tIns="0" rIns="0" bIns="0"/>
          <a:lstStyle>
            <a:lvl1pPr>
              <a:defRPr sz="1100" b="0" i="0">
                <a:solidFill>
                  <a:srgbClr val="888888"/>
                </a:solidFill>
                <a:latin typeface="Arial MT"/>
                <a:cs typeface="Arial MT"/>
              </a:defRPr>
            </a:lvl1pPr>
          </a:lstStyle>
          <a:p>
            <a:pPr marL="38100">
              <a:lnSpc>
                <a:spcPts val="1315"/>
              </a:lnSpc>
            </a:pPr>
            <a:fld id="{81D60167-4931-47E6-BA6A-407CBD079E47}" type="slidenum">
              <a:rPr dirty="0"/>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6" name="Holder 6"/>
          <p:cNvSpPr>
            <a:spLocks noGrp="1"/>
          </p:cNvSpPr>
          <p:nvPr>
            <p:ph type="sldNum" sz="quarter" idx="7"/>
          </p:nvPr>
        </p:nvSpPr>
        <p:spPr/>
        <p:txBody>
          <a:bodyPr lIns="0" tIns="0" rIns="0" bIns="0"/>
          <a:lstStyle>
            <a:lvl1pPr>
              <a:defRPr sz="1100" b="0" i="0">
                <a:solidFill>
                  <a:srgbClr val="888888"/>
                </a:solidFill>
                <a:latin typeface="Arial MT"/>
                <a:cs typeface="Arial MT"/>
              </a:defRPr>
            </a:lvl1pPr>
          </a:lstStyle>
          <a:p>
            <a:pPr marL="38100">
              <a:lnSpc>
                <a:spcPts val="1315"/>
              </a:lnSpc>
            </a:pP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7" name="Holder 7"/>
          <p:cNvSpPr>
            <a:spLocks noGrp="1"/>
          </p:cNvSpPr>
          <p:nvPr>
            <p:ph type="sldNum" sz="quarter" idx="7"/>
          </p:nvPr>
        </p:nvSpPr>
        <p:spPr/>
        <p:txBody>
          <a:bodyPr lIns="0" tIns="0" rIns="0" bIns="0"/>
          <a:lstStyle>
            <a:lvl1pPr>
              <a:defRPr sz="1100" b="0" i="0">
                <a:solidFill>
                  <a:srgbClr val="888888"/>
                </a:solidFill>
                <a:latin typeface="Arial MT"/>
                <a:cs typeface="Arial MT"/>
              </a:defRPr>
            </a:lvl1pPr>
          </a:lstStyle>
          <a:p>
            <a:pPr marL="38100">
              <a:lnSpc>
                <a:spcPts val="1315"/>
              </a:lnSpc>
            </a:pP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5" name="Holder 5"/>
          <p:cNvSpPr>
            <a:spLocks noGrp="1"/>
          </p:cNvSpPr>
          <p:nvPr>
            <p:ph type="sldNum" sz="quarter" idx="7"/>
          </p:nvPr>
        </p:nvSpPr>
        <p:spPr/>
        <p:txBody>
          <a:bodyPr lIns="0" tIns="0" rIns="0" bIns="0"/>
          <a:lstStyle>
            <a:lvl1pPr>
              <a:defRPr sz="1100" b="0" i="0">
                <a:solidFill>
                  <a:srgbClr val="888888"/>
                </a:solidFill>
                <a:latin typeface="Arial MT"/>
                <a:cs typeface="Arial MT"/>
              </a:defRPr>
            </a:lvl1pPr>
          </a:lstStyle>
          <a:p>
            <a:pPr marL="38100">
              <a:lnSpc>
                <a:spcPts val="1315"/>
              </a:lnSpc>
            </a:pP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99047" y="5245110"/>
            <a:ext cx="3045460" cy="0"/>
          </a:xfrm>
          <a:custGeom>
            <a:avLst/>
            <a:gdLst/>
            <a:ahLst/>
            <a:cxnLst/>
            <a:rect l="l" t="t" r="r" b="b"/>
            <a:pathLst>
              <a:path w="3045459">
                <a:moveTo>
                  <a:pt x="0" y="0"/>
                </a:moveTo>
                <a:lnTo>
                  <a:pt x="3044951" y="0"/>
                </a:lnTo>
              </a:path>
            </a:pathLst>
          </a:custGeom>
          <a:ln w="50799">
            <a:solidFill>
              <a:srgbClr val="DE7023"/>
            </a:solidFill>
          </a:ln>
        </p:spPr>
        <p:txBody>
          <a:bodyPr wrap="square" lIns="0" tIns="0" rIns="0" bIns="0" rtlCol="0"/>
          <a:lstStyle/>
          <a:p>
            <a:endParaRPr/>
          </a:p>
        </p:txBody>
      </p:sp>
      <p:sp>
        <p:nvSpPr>
          <p:cNvPr id="17" name="bg object 17"/>
          <p:cNvSpPr/>
          <p:nvPr/>
        </p:nvSpPr>
        <p:spPr>
          <a:xfrm>
            <a:off x="0" y="5245667"/>
            <a:ext cx="6099175" cy="0"/>
          </a:xfrm>
          <a:custGeom>
            <a:avLst/>
            <a:gdLst/>
            <a:ahLst/>
            <a:cxnLst/>
            <a:rect l="l" t="t" r="r" b="b"/>
            <a:pathLst>
              <a:path w="6099175">
                <a:moveTo>
                  <a:pt x="0" y="0"/>
                </a:moveTo>
                <a:lnTo>
                  <a:pt x="6099047" y="0"/>
                </a:lnTo>
              </a:path>
            </a:pathLst>
          </a:custGeom>
          <a:ln w="50799">
            <a:solidFill>
              <a:srgbClr val="0F787D"/>
            </a:solidFill>
          </a:ln>
        </p:spPr>
        <p:txBody>
          <a:bodyPr wrap="square" lIns="0" tIns="0" rIns="0" bIns="0" rtlCol="0"/>
          <a:lstStyle/>
          <a:p>
            <a:endParaRPr/>
          </a:p>
        </p:txBody>
      </p:sp>
      <p:sp>
        <p:nvSpPr>
          <p:cNvPr id="18" name="bg object 18"/>
          <p:cNvSpPr/>
          <p:nvPr/>
        </p:nvSpPr>
        <p:spPr>
          <a:xfrm>
            <a:off x="0" y="5272276"/>
            <a:ext cx="9144000" cy="1586230"/>
          </a:xfrm>
          <a:custGeom>
            <a:avLst/>
            <a:gdLst/>
            <a:ahLst/>
            <a:cxnLst/>
            <a:rect l="l" t="t" r="r" b="b"/>
            <a:pathLst>
              <a:path w="9144000" h="1586229">
                <a:moveTo>
                  <a:pt x="9143999" y="1585723"/>
                </a:moveTo>
                <a:lnTo>
                  <a:pt x="0" y="1585723"/>
                </a:lnTo>
                <a:lnTo>
                  <a:pt x="0" y="0"/>
                </a:lnTo>
                <a:lnTo>
                  <a:pt x="9143999" y="0"/>
                </a:lnTo>
                <a:lnTo>
                  <a:pt x="9143999" y="1585723"/>
                </a:lnTo>
                <a:close/>
              </a:path>
            </a:pathLst>
          </a:custGeom>
          <a:solidFill>
            <a:srgbClr val="F1F1F1"/>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2805428" y="678404"/>
            <a:ext cx="3544298" cy="3028002"/>
          </a:xfrm>
          <a:prstGeom prst="rect">
            <a:avLst/>
          </a:prstGeom>
        </p:spPr>
      </p:pic>
      <p:pic>
        <p:nvPicPr>
          <p:cNvPr id="20" name="bg object 20"/>
          <p:cNvPicPr/>
          <p:nvPr/>
        </p:nvPicPr>
        <p:blipFill>
          <a:blip r:embed="rId3" cstate="print"/>
          <a:stretch>
            <a:fillRect/>
          </a:stretch>
        </p:blipFill>
        <p:spPr>
          <a:xfrm>
            <a:off x="3352800" y="4263995"/>
            <a:ext cx="2438399" cy="36829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4" name="Holder 4"/>
          <p:cNvSpPr>
            <a:spLocks noGrp="1"/>
          </p:cNvSpPr>
          <p:nvPr>
            <p:ph type="sldNum" sz="quarter" idx="7"/>
          </p:nvPr>
        </p:nvSpPr>
        <p:spPr/>
        <p:txBody>
          <a:bodyPr lIns="0" tIns="0" rIns="0" bIns="0"/>
          <a:lstStyle>
            <a:lvl1pPr>
              <a:defRPr sz="1100" b="0" i="0">
                <a:solidFill>
                  <a:srgbClr val="888888"/>
                </a:solidFill>
                <a:latin typeface="Arial MT"/>
                <a:cs typeface="Arial MT"/>
              </a:defRPr>
            </a:lvl1pPr>
          </a:lstStyle>
          <a:p>
            <a:pPr marL="38100">
              <a:lnSpc>
                <a:spcPts val="1315"/>
              </a:lnSpc>
            </a:pPr>
            <a:fld id="{81D60167-4931-47E6-BA6A-407CBD079E47}" type="slidenum">
              <a:rPr dirty="0"/>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099047" y="6419355"/>
            <a:ext cx="3045460" cy="0"/>
          </a:xfrm>
          <a:custGeom>
            <a:avLst/>
            <a:gdLst/>
            <a:ahLst/>
            <a:cxnLst/>
            <a:rect l="l" t="t" r="r" b="b"/>
            <a:pathLst>
              <a:path w="3045459">
                <a:moveTo>
                  <a:pt x="0" y="0"/>
                </a:moveTo>
                <a:lnTo>
                  <a:pt x="3044951" y="0"/>
                </a:lnTo>
              </a:path>
            </a:pathLst>
          </a:custGeom>
          <a:ln w="50799">
            <a:solidFill>
              <a:srgbClr val="DE7023"/>
            </a:solidFill>
          </a:ln>
        </p:spPr>
        <p:txBody>
          <a:bodyPr wrap="square" lIns="0" tIns="0" rIns="0" bIns="0" rtlCol="0"/>
          <a:lstStyle/>
          <a:p>
            <a:endParaRPr/>
          </a:p>
        </p:txBody>
      </p:sp>
      <p:sp>
        <p:nvSpPr>
          <p:cNvPr id="17" name="bg object 17"/>
          <p:cNvSpPr/>
          <p:nvPr/>
        </p:nvSpPr>
        <p:spPr>
          <a:xfrm>
            <a:off x="0" y="6419912"/>
            <a:ext cx="6099175" cy="0"/>
          </a:xfrm>
          <a:custGeom>
            <a:avLst/>
            <a:gdLst/>
            <a:ahLst/>
            <a:cxnLst/>
            <a:rect l="l" t="t" r="r" b="b"/>
            <a:pathLst>
              <a:path w="6099175">
                <a:moveTo>
                  <a:pt x="0" y="0"/>
                </a:moveTo>
                <a:lnTo>
                  <a:pt x="6099047" y="0"/>
                </a:lnTo>
              </a:path>
            </a:pathLst>
          </a:custGeom>
          <a:ln w="50799">
            <a:solidFill>
              <a:srgbClr val="0F787D"/>
            </a:solidFill>
          </a:ln>
        </p:spPr>
        <p:txBody>
          <a:bodyPr wrap="square" lIns="0" tIns="0" rIns="0" bIns="0" rtlCol="0"/>
          <a:lstStyle/>
          <a:p>
            <a:endParaRPr/>
          </a:p>
        </p:txBody>
      </p:sp>
      <p:sp>
        <p:nvSpPr>
          <p:cNvPr id="18" name="bg object 18"/>
          <p:cNvSpPr/>
          <p:nvPr/>
        </p:nvSpPr>
        <p:spPr>
          <a:xfrm>
            <a:off x="0" y="6446520"/>
            <a:ext cx="9144000" cy="411480"/>
          </a:xfrm>
          <a:custGeom>
            <a:avLst/>
            <a:gdLst/>
            <a:ahLst/>
            <a:cxnLst/>
            <a:rect l="l" t="t" r="r" b="b"/>
            <a:pathLst>
              <a:path w="9144000" h="411479">
                <a:moveTo>
                  <a:pt x="9143999" y="411479"/>
                </a:moveTo>
                <a:lnTo>
                  <a:pt x="0" y="411479"/>
                </a:lnTo>
                <a:lnTo>
                  <a:pt x="0" y="0"/>
                </a:lnTo>
                <a:lnTo>
                  <a:pt x="9143999" y="0"/>
                </a:lnTo>
                <a:lnTo>
                  <a:pt x="9143999" y="411479"/>
                </a:lnTo>
                <a:close/>
              </a:path>
            </a:pathLst>
          </a:custGeom>
          <a:solidFill>
            <a:srgbClr val="F1F1F1"/>
          </a:solidFill>
        </p:spPr>
        <p:txBody>
          <a:bodyPr wrap="square" lIns="0" tIns="0" rIns="0" bIns="0" rtlCol="0"/>
          <a:lstStyle/>
          <a:p>
            <a:endParaRPr/>
          </a:p>
        </p:txBody>
      </p:sp>
      <p:pic>
        <p:nvPicPr>
          <p:cNvPr id="19" name="bg object 19"/>
          <p:cNvPicPr/>
          <p:nvPr/>
        </p:nvPicPr>
        <p:blipFill>
          <a:blip r:embed="rId7" cstate="print"/>
          <a:stretch>
            <a:fillRect/>
          </a:stretch>
        </p:blipFill>
        <p:spPr>
          <a:xfrm>
            <a:off x="5391150" y="6584950"/>
            <a:ext cx="2933699" cy="126999"/>
          </a:xfrm>
          <a:prstGeom prst="rect">
            <a:avLst/>
          </a:prstGeom>
        </p:spPr>
      </p:pic>
      <p:sp>
        <p:nvSpPr>
          <p:cNvPr id="20" name="bg object 20"/>
          <p:cNvSpPr/>
          <p:nvPr/>
        </p:nvSpPr>
        <p:spPr>
          <a:xfrm>
            <a:off x="6099047" y="26122"/>
            <a:ext cx="3045460" cy="0"/>
          </a:xfrm>
          <a:custGeom>
            <a:avLst/>
            <a:gdLst/>
            <a:ahLst/>
            <a:cxnLst/>
            <a:rect l="l" t="t" r="r" b="b"/>
            <a:pathLst>
              <a:path w="3045459">
                <a:moveTo>
                  <a:pt x="0" y="0"/>
                </a:moveTo>
                <a:lnTo>
                  <a:pt x="3044951" y="0"/>
                </a:lnTo>
              </a:path>
            </a:pathLst>
          </a:custGeom>
          <a:ln w="50799">
            <a:solidFill>
              <a:srgbClr val="A5A5A5"/>
            </a:solidFill>
          </a:ln>
        </p:spPr>
        <p:txBody>
          <a:bodyPr wrap="square" lIns="0" tIns="0" rIns="0" bIns="0" rtlCol="0"/>
          <a:lstStyle/>
          <a:p>
            <a:endParaRPr/>
          </a:p>
        </p:txBody>
      </p:sp>
      <p:sp>
        <p:nvSpPr>
          <p:cNvPr id="21" name="bg object 21"/>
          <p:cNvSpPr/>
          <p:nvPr/>
        </p:nvSpPr>
        <p:spPr>
          <a:xfrm>
            <a:off x="0" y="26679"/>
            <a:ext cx="6099175" cy="0"/>
          </a:xfrm>
          <a:custGeom>
            <a:avLst/>
            <a:gdLst/>
            <a:ahLst/>
            <a:cxnLst/>
            <a:rect l="l" t="t" r="r" b="b"/>
            <a:pathLst>
              <a:path w="6099175">
                <a:moveTo>
                  <a:pt x="0" y="0"/>
                </a:moveTo>
                <a:lnTo>
                  <a:pt x="6099047" y="0"/>
                </a:lnTo>
              </a:path>
            </a:pathLst>
          </a:custGeom>
          <a:ln w="50799">
            <a:solidFill>
              <a:srgbClr val="90142A"/>
            </a:solidFill>
          </a:ln>
        </p:spPr>
        <p:txBody>
          <a:bodyPr wrap="square" lIns="0" tIns="0" rIns="0" bIns="0" rtlCol="0"/>
          <a:lstStyle/>
          <a:p>
            <a:endParaRPr/>
          </a:p>
        </p:txBody>
      </p:sp>
      <p:pic>
        <p:nvPicPr>
          <p:cNvPr id="22" name="bg object 22"/>
          <p:cNvPicPr/>
          <p:nvPr/>
        </p:nvPicPr>
        <p:blipFill>
          <a:blip r:embed="rId8" cstate="print"/>
          <a:stretch>
            <a:fillRect/>
          </a:stretch>
        </p:blipFill>
        <p:spPr>
          <a:xfrm>
            <a:off x="8323018" y="0"/>
            <a:ext cx="588774" cy="928826"/>
          </a:xfrm>
          <a:prstGeom prst="rect">
            <a:avLst/>
          </a:prstGeom>
        </p:spPr>
      </p:pic>
      <p:sp>
        <p:nvSpPr>
          <p:cNvPr id="2" name="Holder 2"/>
          <p:cNvSpPr>
            <a:spLocks noGrp="1"/>
          </p:cNvSpPr>
          <p:nvPr>
            <p:ph type="title"/>
          </p:nvPr>
        </p:nvSpPr>
        <p:spPr>
          <a:xfrm>
            <a:off x="300038" y="428512"/>
            <a:ext cx="8543923" cy="482600"/>
          </a:xfrm>
          <a:prstGeom prst="rect">
            <a:avLst/>
          </a:prstGeom>
        </p:spPr>
        <p:txBody>
          <a:bodyPr wrap="square" lIns="0" tIns="0" rIns="0" bIns="0">
            <a:spAutoFit/>
          </a:bodyPr>
          <a:lstStyle>
            <a:lvl1pPr>
              <a:defRPr sz="3000" b="1"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299212" y="1410949"/>
            <a:ext cx="8545574" cy="43535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4/24/2023</a:t>
            </a:fld>
            <a:endParaRPr lang="en-US"/>
          </a:p>
        </p:txBody>
      </p:sp>
      <p:sp>
        <p:nvSpPr>
          <p:cNvPr id="6" name="Holder 6"/>
          <p:cNvSpPr>
            <a:spLocks noGrp="1"/>
          </p:cNvSpPr>
          <p:nvPr>
            <p:ph type="sldNum" sz="quarter" idx="7"/>
          </p:nvPr>
        </p:nvSpPr>
        <p:spPr>
          <a:xfrm>
            <a:off x="8668962" y="6554615"/>
            <a:ext cx="231775" cy="181609"/>
          </a:xfrm>
          <a:prstGeom prst="rect">
            <a:avLst/>
          </a:prstGeom>
        </p:spPr>
        <p:txBody>
          <a:bodyPr wrap="square" lIns="0" tIns="0" rIns="0" bIns="0">
            <a:spAutoFit/>
          </a:bodyPr>
          <a:lstStyle>
            <a:lvl1pPr>
              <a:defRPr sz="1100" b="0" i="0">
                <a:solidFill>
                  <a:srgbClr val="888888"/>
                </a:solidFill>
                <a:latin typeface="Arial MT"/>
                <a:cs typeface="Arial MT"/>
              </a:defRPr>
            </a:lvl1pPr>
          </a:lstStyle>
          <a:p>
            <a:pPr marL="38100">
              <a:lnSpc>
                <a:spcPts val="1315"/>
              </a:lnSpc>
            </a:pP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alexteboul/heart-disease-health-indicators-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73846" y="1267987"/>
            <a:ext cx="5070153" cy="5590012"/>
          </a:xfrm>
          <a:prstGeom prst="rect">
            <a:avLst/>
          </a:prstGeom>
        </p:spPr>
      </p:pic>
      <p:grpSp>
        <p:nvGrpSpPr>
          <p:cNvPr id="3" name="object 3"/>
          <p:cNvGrpSpPr/>
          <p:nvPr/>
        </p:nvGrpSpPr>
        <p:grpSpPr>
          <a:xfrm>
            <a:off x="0" y="6393955"/>
            <a:ext cx="9144000" cy="464184"/>
            <a:chOff x="0" y="6393955"/>
            <a:chExt cx="9144000" cy="464184"/>
          </a:xfrm>
        </p:grpSpPr>
        <p:sp>
          <p:nvSpPr>
            <p:cNvPr id="4" name="object 4"/>
            <p:cNvSpPr/>
            <p:nvPr/>
          </p:nvSpPr>
          <p:spPr>
            <a:xfrm>
              <a:off x="0" y="6419355"/>
              <a:ext cx="3045460" cy="0"/>
            </a:xfrm>
            <a:custGeom>
              <a:avLst/>
              <a:gdLst/>
              <a:ahLst/>
              <a:cxnLst/>
              <a:rect l="l" t="t" r="r" b="b"/>
              <a:pathLst>
                <a:path w="3045460">
                  <a:moveTo>
                    <a:pt x="3044951" y="0"/>
                  </a:moveTo>
                  <a:lnTo>
                    <a:pt x="0" y="0"/>
                  </a:lnTo>
                </a:path>
              </a:pathLst>
            </a:custGeom>
            <a:ln w="50799">
              <a:solidFill>
                <a:srgbClr val="DE7023"/>
              </a:solidFill>
            </a:ln>
          </p:spPr>
          <p:txBody>
            <a:bodyPr wrap="square" lIns="0" tIns="0" rIns="0" bIns="0" rtlCol="0"/>
            <a:lstStyle/>
            <a:p>
              <a:endParaRPr/>
            </a:p>
          </p:txBody>
        </p:sp>
        <p:sp>
          <p:nvSpPr>
            <p:cNvPr id="5" name="object 5"/>
            <p:cNvSpPr/>
            <p:nvPr/>
          </p:nvSpPr>
          <p:spPr>
            <a:xfrm>
              <a:off x="3044951" y="6419912"/>
              <a:ext cx="6099175" cy="0"/>
            </a:xfrm>
            <a:custGeom>
              <a:avLst/>
              <a:gdLst/>
              <a:ahLst/>
              <a:cxnLst/>
              <a:rect l="l" t="t" r="r" b="b"/>
              <a:pathLst>
                <a:path w="6099175">
                  <a:moveTo>
                    <a:pt x="6099047" y="0"/>
                  </a:moveTo>
                  <a:lnTo>
                    <a:pt x="0" y="0"/>
                  </a:lnTo>
                </a:path>
              </a:pathLst>
            </a:custGeom>
            <a:ln w="50799">
              <a:solidFill>
                <a:srgbClr val="0F787D"/>
              </a:solidFill>
            </a:ln>
          </p:spPr>
          <p:txBody>
            <a:bodyPr wrap="square" lIns="0" tIns="0" rIns="0" bIns="0" rtlCol="0"/>
            <a:lstStyle/>
            <a:p>
              <a:endParaRPr/>
            </a:p>
          </p:txBody>
        </p:sp>
        <p:sp>
          <p:nvSpPr>
            <p:cNvPr id="6" name="object 6"/>
            <p:cNvSpPr/>
            <p:nvPr/>
          </p:nvSpPr>
          <p:spPr>
            <a:xfrm>
              <a:off x="0" y="6446520"/>
              <a:ext cx="9144000" cy="411480"/>
            </a:xfrm>
            <a:custGeom>
              <a:avLst/>
              <a:gdLst/>
              <a:ahLst/>
              <a:cxnLst/>
              <a:rect l="l" t="t" r="r" b="b"/>
              <a:pathLst>
                <a:path w="9144000" h="411479">
                  <a:moveTo>
                    <a:pt x="9143999" y="411479"/>
                  </a:moveTo>
                  <a:lnTo>
                    <a:pt x="0" y="411479"/>
                  </a:lnTo>
                  <a:lnTo>
                    <a:pt x="0" y="0"/>
                  </a:lnTo>
                  <a:lnTo>
                    <a:pt x="9143999" y="0"/>
                  </a:lnTo>
                  <a:lnTo>
                    <a:pt x="9143999" y="411479"/>
                  </a:lnTo>
                  <a:close/>
                </a:path>
              </a:pathLst>
            </a:custGeom>
            <a:solidFill>
              <a:srgbClr val="F1F1F1"/>
            </a:solidFill>
          </p:spPr>
          <p:txBody>
            <a:bodyPr wrap="square" lIns="0" tIns="0" rIns="0" bIns="0" rtlCol="0"/>
            <a:lstStyle/>
            <a:p>
              <a:endParaRPr/>
            </a:p>
          </p:txBody>
        </p:sp>
      </p:grpSp>
      <p:grpSp>
        <p:nvGrpSpPr>
          <p:cNvPr id="7" name="object 7"/>
          <p:cNvGrpSpPr/>
          <p:nvPr/>
        </p:nvGrpSpPr>
        <p:grpSpPr>
          <a:xfrm>
            <a:off x="0" y="0"/>
            <a:ext cx="9144000" cy="1313815"/>
            <a:chOff x="0" y="0"/>
            <a:chExt cx="9144000" cy="1313815"/>
          </a:xfrm>
        </p:grpSpPr>
        <p:sp>
          <p:nvSpPr>
            <p:cNvPr id="8" name="object 8"/>
            <p:cNvSpPr/>
            <p:nvPr/>
          </p:nvSpPr>
          <p:spPr>
            <a:xfrm>
              <a:off x="0" y="12207"/>
              <a:ext cx="3045460" cy="0"/>
            </a:xfrm>
            <a:custGeom>
              <a:avLst/>
              <a:gdLst/>
              <a:ahLst/>
              <a:cxnLst/>
              <a:rect l="l" t="t" r="r" b="b"/>
              <a:pathLst>
                <a:path w="3045460">
                  <a:moveTo>
                    <a:pt x="3044951" y="0"/>
                  </a:moveTo>
                  <a:lnTo>
                    <a:pt x="0" y="0"/>
                  </a:lnTo>
                </a:path>
              </a:pathLst>
            </a:custGeom>
            <a:ln w="50799">
              <a:solidFill>
                <a:srgbClr val="A5A5A5"/>
              </a:solidFill>
            </a:ln>
          </p:spPr>
          <p:txBody>
            <a:bodyPr wrap="square" lIns="0" tIns="0" rIns="0" bIns="0" rtlCol="0"/>
            <a:lstStyle/>
            <a:p>
              <a:endParaRPr/>
            </a:p>
          </p:txBody>
        </p:sp>
        <p:sp>
          <p:nvSpPr>
            <p:cNvPr id="9" name="object 9"/>
            <p:cNvSpPr/>
            <p:nvPr/>
          </p:nvSpPr>
          <p:spPr>
            <a:xfrm>
              <a:off x="3044951" y="12764"/>
              <a:ext cx="6099175" cy="0"/>
            </a:xfrm>
            <a:custGeom>
              <a:avLst/>
              <a:gdLst/>
              <a:ahLst/>
              <a:cxnLst/>
              <a:rect l="l" t="t" r="r" b="b"/>
              <a:pathLst>
                <a:path w="6099175">
                  <a:moveTo>
                    <a:pt x="6099047" y="0"/>
                  </a:moveTo>
                  <a:lnTo>
                    <a:pt x="0" y="0"/>
                  </a:lnTo>
                </a:path>
              </a:pathLst>
            </a:custGeom>
            <a:ln w="50799">
              <a:solidFill>
                <a:srgbClr val="90142A"/>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244475" y="0"/>
              <a:ext cx="2298699" cy="1300014"/>
            </a:xfrm>
            <a:prstGeom prst="rect">
              <a:avLst/>
            </a:prstGeom>
          </p:spPr>
        </p:pic>
      </p:grpSp>
      <p:sp>
        <p:nvSpPr>
          <p:cNvPr id="11" name="object 11"/>
          <p:cNvSpPr txBox="1"/>
          <p:nvPr/>
        </p:nvSpPr>
        <p:spPr>
          <a:xfrm>
            <a:off x="1946458" y="4003498"/>
            <a:ext cx="5062874" cy="566822"/>
          </a:xfrm>
          <a:prstGeom prst="rect">
            <a:avLst/>
          </a:prstGeom>
        </p:spPr>
        <p:txBody>
          <a:bodyPr vert="horz" wrap="square" lIns="0" tIns="12700" rIns="0" bIns="0" rtlCol="0" anchor="t">
            <a:spAutoFit/>
          </a:bodyPr>
          <a:lstStyle/>
          <a:p>
            <a:pPr marL="12700">
              <a:lnSpc>
                <a:spcPct val="100000"/>
              </a:lnSpc>
              <a:spcBef>
                <a:spcPts val="100"/>
              </a:spcBef>
            </a:pPr>
            <a:r>
              <a:rPr lang="en-US" sz="3600" b="1" i="1" spc="-5">
                <a:latin typeface="Times New Roman"/>
                <a:cs typeface="Times New Roman"/>
              </a:rPr>
              <a:t>Heart Disease Prediction</a:t>
            </a:r>
            <a:endParaRPr sz="3600" b="1">
              <a:latin typeface="Times New Roman"/>
              <a:cs typeface="Times New Roman"/>
            </a:endParaRPr>
          </a:p>
        </p:txBody>
      </p:sp>
      <p:sp>
        <p:nvSpPr>
          <p:cNvPr id="12" name="object 12"/>
          <p:cNvSpPr txBox="1"/>
          <p:nvPr/>
        </p:nvSpPr>
        <p:spPr>
          <a:xfrm>
            <a:off x="1078046" y="1912113"/>
            <a:ext cx="7472680" cy="1092200"/>
          </a:xfrm>
          <a:prstGeom prst="rect">
            <a:avLst/>
          </a:prstGeom>
        </p:spPr>
        <p:txBody>
          <a:bodyPr vert="horz" wrap="square" lIns="0" tIns="12700" rIns="0" bIns="0" rtlCol="0">
            <a:spAutoFit/>
          </a:bodyPr>
          <a:lstStyle/>
          <a:p>
            <a:pPr marL="12700">
              <a:lnSpc>
                <a:spcPct val="100000"/>
              </a:lnSpc>
              <a:spcBef>
                <a:spcPts val="100"/>
              </a:spcBef>
            </a:pPr>
            <a:r>
              <a:rPr sz="3500" b="1" spc="-5">
                <a:latin typeface="Times New Roman"/>
                <a:cs typeface="Times New Roman"/>
              </a:rPr>
              <a:t>C</a:t>
            </a:r>
            <a:r>
              <a:rPr sz="3500" b="1">
                <a:latin typeface="Times New Roman"/>
                <a:cs typeface="Times New Roman"/>
              </a:rPr>
              <a:t>S</a:t>
            </a:r>
            <a:r>
              <a:rPr sz="3500" b="1" spc="-5">
                <a:latin typeface="Times New Roman"/>
                <a:cs typeface="Times New Roman"/>
              </a:rPr>
              <a:t> </a:t>
            </a:r>
            <a:r>
              <a:rPr sz="3500" b="1">
                <a:latin typeface="Times New Roman"/>
                <a:cs typeface="Times New Roman"/>
              </a:rPr>
              <a:t>513</a:t>
            </a:r>
            <a:r>
              <a:rPr sz="3500" b="1" spc="-195">
                <a:latin typeface="Times New Roman"/>
                <a:cs typeface="Times New Roman"/>
              </a:rPr>
              <a:t> </a:t>
            </a:r>
            <a:r>
              <a:rPr lang="en-US" sz="3500" b="1" spc="-195">
                <a:latin typeface="Times New Roman"/>
                <a:cs typeface="Times New Roman"/>
              </a:rPr>
              <a:t>B</a:t>
            </a:r>
            <a:endParaRPr sz="3500">
              <a:latin typeface="Times New Roman"/>
              <a:cs typeface="Times New Roman"/>
            </a:endParaRPr>
          </a:p>
          <a:p>
            <a:pPr marL="12700">
              <a:lnSpc>
                <a:spcPct val="100000"/>
              </a:lnSpc>
            </a:pPr>
            <a:r>
              <a:rPr sz="3500" b="1" spc="-10">
                <a:latin typeface="Times New Roman"/>
                <a:cs typeface="Times New Roman"/>
              </a:rPr>
              <a:t>Knowledge</a:t>
            </a:r>
            <a:r>
              <a:rPr sz="3500" b="1" spc="-30">
                <a:latin typeface="Times New Roman"/>
                <a:cs typeface="Times New Roman"/>
              </a:rPr>
              <a:t> </a:t>
            </a:r>
            <a:r>
              <a:rPr sz="3500" b="1" spc="-5">
                <a:latin typeface="Times New Roman"/>
                <a:cs typeface="Times New Roman"/>
              </a:rPr>
              <a:t>Discovery</a:t>
            </a:r>
            <a:r>
              <a:rPr sz="3500" b="1" spc="-25">
                <a:latin typeface="Times New Roman"/>
                <a:cs typeface="Times New Roman"/>
              </a:rPr>
              <a:t> </a:t>
            </a:r>
            <a:r>
              <a:rPr sz="3500" b="1">
                <a:latin typeface="Times New Roman"/>
                <a:cs typeface="Times New Roman"/>
              </a:rPr>
              <a:t>and</a:t>
            </a:r>
            <a:r>
              <a:rPr sz="3500" b="1" spc="-20">
                <a:latin typeface="Times New Roman"/>
                <a:cs typeface="Times New Roman"/>
              </a:rPr>
              <a:t> </a:t>
            </a:r>
            <a:r>
              <a:rPr sz="3500" b="1" spc="-5">
                <a:latin typeface="Times New Roman"/>
                <a:cs typeface="Times New Roman"/>
              </a:rPr>
              <a:t>Data</a:t>
            </a:r>
            <a:r>
              <a:rPr sz="3500" b="1" spc="-25">
                <a:latin typeface="Times New Roman"/>
                <a:cs typeface="Times New Roman"/>
              </a:rPr>
              <a:t> </a:t>
            </a:r>
            <a:r>
              <a:rPr sz="3500" b="1" spc="-5">
                <a:latin typeface="Times New Roman"/>
                <a:cs typeface="Times New Roman"/>
              </a:rPr>
              <a:t>Mining</a:t>
            </a:r>
            <a:endParaRPr sz="3500">
              <a:latin typeface="Times New Roman"/>
              <a:cs typeface="Times New Roman"/>
            </a:endParaRPr>
          </a:p>
        </p:txBody>
      </p:sp>
      <p:sp>
        <p:nvSpPr>
          <p:cNvPr id="13" name="TextBox 12">
            <a:extLst>
              <a:ext uri="{FF2B5EF4-FFF2-40B4-BE49-F238E27FC236}">
                <a16:creationId xmlns:a16="http://schemas.microsoft.com/office/drawing/2014/main" id="{D19DCC4E-EF19-769F-AC59-813E2D997B82}"/>
              </a:ext>
            </a:extLst>
          </p:cNvPr>
          <p:cNvSpPr txBox="1"/>
          <p:nvPr/>
        </p:nvSpPr>
        <p:spPr>
          <a:xfrm>
            <a:off x="3441770" y="4955128"/>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latin typeface="Times New Roman"/>
                <a:ea typeface="Calibri"/>
                <a:cs typeface="Calibri"/>
              </a:rPr>
              <a:t>Group - 5</a:t>
            </a:r>
            <a:endParaRPr lang="en-US" sz="2400" b="1" i="1">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04B8C6-0D47-028C-D036-A3C88979C218}"/>
              </a:ext>
            </a:extLst>
          </p:cNvPr>
          <p:cNvSpPr txBox="1"/>
          <p:nvPr/>
        </p:nvSpPr>
        <p:spPr>
          <a:xfrm>
            <a:off x="417505" y="456404"/>
            <a:ext cx="49080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Value Count v/s Heart Attack(1 / 2)</a:t>
            </a:r>
          </a:p>
          <a:p>
            <a:endParaRPr lang="en-US" sz="2000" b="1">
              <a:latin typeface="Times New Roman"/>
              <a:cs typeface="Calibri"/>
            </a:endParaRPr>
          </a:p>
        </p:txBody>
      </p:sp>
      <p:pic>
        <p:nvPicPr>
          <p:cNvPr id="8" name="Picture 12">
            <a:extLst>
              <a:ext uri="{FF2B5EF4-FFF2-40B4-BE49-F238E27FC236}">
                <a16:creationId xmlns:a16="http://schemas.microsoft.com/office/drawing/2014/main" id="{3838EA61-1F9C-3834-BAF8-A352D2F03D56}"/>
              </a:ext>
            </a:extLst>
          </p:cNvPr>
          <p:cNvPicPr>
            <a:picLocks noChangeAspect="1"/>
          </p:cNvPicPr>
          <p:nvPr/>
        </p:nvPicPr>
        <p:blipFill>
          <a:blip r:embed="rId2"/>
          <a:stretch>
            <a:fillRect/>
          </a:stretch>
        </p:blipFill>
        <p:spPr>
          <a:xfrm>
            <a:off x="1259174" y="948622"/>
            <a:ext cx="6880485" cy="5365492"/>
          </a:xfrm>
          <a:prstGeom prst="rect">
            <a:avLst/>
          </a:prstGeom>
        </p:spPr>
      </p:pic>
    </p:spTree>
    <p:extLst>
      <p:ext uri="{BB962C8B-B14F-4D97-AF65-F5344CB8AC3E}">
        <p14:creationId xmlns:p14="http://schemas.microsoft.com/office/powerpoint/2010/main" val="4050985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04B8C6-0D47-028C-D036-A3C88979C218}"/>
              </a:ext>
            </a:extLst>
          </p:cNvPr>
          <p:cNvSpPr txBox="1"/>
          <p:nvPr/>
        </p:nvSpPr>
        <p:spPr>
          <a:xfrm>
            <a:off x="417505" y="254037"/>
            <a:ext cx="425594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Value Count v/s Heart Attack( 2 / 2)</a:t>
            </a:r>
          </a:p>
          <a:p>
            <a:endParaRPr lang="en-US" sz="2000" b="1">
              <a:latin typeface="Times New Roman"/>
              <a:cs typeface="Calibri"/>
            </a:endParaRPr>
          </a:p>
        </p:txBody>
      </p:sp>
      <p:pic>
        <p:nvPicPr>
          <p:cNvPr id="2" name="Picture 2" descr="A picture containing timeline&#10;&#10;Description automatically generated">
            <a:extLst>
              <a:ext uri="{FF2B5EF4-FFF2-40B4-BE49-F238E27FC236}">
                <a16:creationId xmlns:a16="http://schemas.microsoft.com/office/drawing/2014/main" id="{B3B70FA8-82FC-BF09-2BB6-F42F3390CC92}"/>
              </a:ext>
            </a:extLst>
          </p:cNvPr>
          <p:cNvPicPr>
            <a:picLocks noChangeAspect="1"/>
          </p:cNvPicPr>
          <p:nvPr/>
        </p:nvPicPr>
        <p:blipFill>
          <a:blip r:embed="rId2"/>
          <a:stretch>
            <a:fillRect/>
          </a:stretch>
        </p:blipFill>
        <p:spPr>
          <a:xfrm>
            <a:off x="1266668" y="886405"/>
            <a:ext cx="6415788" cy="5467437"/>
          </a:xfrm>
          <a:prstGeom prst="rect">
            <a:avLst/>
          </a:prstGeom>
        </p:spPr>
      </p:pic>
    </p:spTree>
    <p:extLst>
      <p:ext uri="{BB962C8B-B14F-4D97-AF65-F5344CB8AC3E}">
        <p14:creationId xmlns:p14="http://schemas.microsoft.com/office/powerpoint/2010/main" val="1534456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DBF4-8830-6F62-8B05-E7621E8E52F3}"/>
              </a:ext>
            </a:extLst>
          </p:cNvPr>
          <p:cNvSpPr>
            <a:spLocks noGrp="1"/>
          </p:cNvSpPr>
          <p:nvPr>
            <p:ph type="title"/>
          </p:nvPr>
        </p:nvSpPr>
        <p:spPr>
          <a:xfrm>
            <a:off x="300038" y="428512"/>
            <a:ext cx="8543923" cy="923330"/>
          </a:xfrm>
        </p:spPr>
        <p:txBody>
          <a:bodyPr wrap="square" lIns="0" tIns="0" rIns="0" bIns="0" anchor="t">
            <a:spAutoFit/>
          </a:bodyPr>
          <a:lstStyle/>
          <a:p>
            <a:pPr algn="l"/>
            <a:r>
              <a:rPr lang="en-US"/>
              <a:t>Exploratory Data Analysis</a:t>
            </a:r>
            <a:endParaRPr lang="en-US" b="0"/>
          </a:p>
          <a:p>
            <a:endParaRPr lang="en-US"/>
          </a:p>
        </p:txBody>
      </p:sp>
      <p:sp>
        <p:nvSpPr>
          <p:cNvPr id="3" name="Text Placeholder 2">
            <a:extLst>
              <a:ext uri="{FF2B5EF4-FFF2-40B4-BE49-F238E27FC236}">
                <a16:creationId xmlns:a16="http://schemas.microsoft.com/office/drawing/2014/main" id="{F987FBAC-BE3C-D084-F8DA-8BD5BD56DAEC}"/>
              </a:ext>
            </a:extLst>
          </p:cNvPr>
          <p:cNvSpPr>
            <a:spLocks noGrp="1"/>
          </p:cNvSpPr>
          <p:nvPr>
            <p:ph type="body" idx="1"/>
          </p:nvPr>
        </p:nvSpPr>
        <p:spPr>
          <a:xfrm>
            <a:off x="299212" y="968739"/>
            <a:ext cx="8545574" cy="4924425"/>
          </a:xfrm>
        </p:spPr>
        <p:txBody>
          <a:bodyPr wrap="square" lIns="0" tIns="0" rIns="0" bIns="0" anchor="t">
            <a:spAutoFit/>
          </a:bodyPr>
          <a:lstStyle/>
          <a:p>
            <a:pPr algn="l"/>
            <a:endParaRPr lang="en-US" sz="2000">
              <a:latin typeface="Times New Roman"/>
              <a:cs typeface="Times New Roman"/>
            </a:endParaRPr>
          </a:p>
          <a:p>
            <a:r>
              <a:rPr lang="en-US" sz="2000">
                <a:cs typeface="Calibri"/>
              </a:rPr>
              <a:t>INFERENCES:</a:t>
            </a:r>
          </a:p>
          <a:p>
            <a:pPr marL="285750" indent="-285750">
              <a:buFont typeface="Arial"/>
              <a:buChar char="•"/>
            </a:pPr>
            <a:r>
              <a:rPr lang="en-US" sz="2000">
                <a:cs typeface="Calibri"/>
              </a:rPr>
              <a:t>Risk of getting a heart-attack (as expected) increases with factors: High BP, High Chol, Smoker, Stroke, </a:t>
            </a:r>
            <a:r>
              <a:rPr lang="en-US" sz="2000" err="1">
                <a:cs typeface="Calibri"/>
              </a:rPr>
              <a:t>DiffWalking</a:t>
            </a:r>
            <a:r>
              <a:rPr lang="en-US" sz="2000">
                <a:cs typeface="Calibri"/>
              </a:rPr>
              <a:t> etc.</a:t>
            </a:r>
            <a:endParaRPr lang="en-US"/>
          </a:p>
          <a:p>
            <a:pPr marL="285750" indent="-285750">
              <a:buFont typeface="Arial"/>
              <a:buChar char="•"/>
            </a:pPr>
            <a:r>
              <a:rPr lang="en-US" sz="2000">
                <a:cs typeface="Calibri"/>
              </a:rPr>
              <a:t>Risk of getting a heart-attack (as expected) decreases with factors: Fruits, Veggies, Exercise etc.</a:t>
            </a:r>
          </a:p>
          <a:p>
            <a:pPr marL="285750" indent="-285750">
              <a:buFont typeface="Arial"/>
              <a:buChar char="•"/>
            </a:pPr>
            <a:r>
              <a:rPr lang="en-US" sz="2000">
                <a:cs typeface="Calibri"/>
              </a:rPr>
              <a:t>If you're a female, higher risk of getting a heart attack</a:t>
            </a:r>
          </a:p>
          <a:p>
            <a:pPr marL="285750" indent="-285750">
              <a:buFont typeface="Arial"/>
              <a:buChar char="•"/>
            </a:pPr>
            <a:r>
              <a:rPr lang="en-US" sz="2000">
                <a:cs typeface="Calibri"/>
              </a:rPr>
              <a:t>No clear pattern/relation between risk of getting a heart attack and Income and Education </a:t>
            </a:r>
          </a:p>
          <a:p>
            <a:pPr marL="285750" indent="-285750">
              <a:buFont typeface="Arial"/>
              <a:buChar char="•"/>
            </a:pPr>
            <a:endParaRPr lang="en-US" sz="2000">
              <a:cs typeface="Calibri"/>
            </a:endParaRPr>
          </a:p>
          <a:p>
            <a:pPr marL="285750" indent="-285750">
              <a:buFont typeface="Arial"/>
              <a:buChar char="•"/>
            </a:pPr>
            <a:r>
              <a:rPr lang="en-US" sz="2000">
                <a:cs typeface="Calibri"/>
              </a:rPr>
              <a:t>No relation between </a:t>
            </a:r>
            <a:r>
              <a:rPr lang="en-US" sz="2000" err="1">
                <a:cs typeface="Calibri"/>
              </a:rPr>
              <a:t>GenHealth</a:t>
            </a:r>
            <a:r>
              <a:rPr lang="en-US" sz="2000">
                <a:cs typeface="Calibri"/>
              </a:rPr>
              <a:t> and Heart Attack Risk</a:t>
            </a:r>
          </a:p>
          <a:p>
            <a:pPr marL="285750" indent="-285750">
              <a:buFont typeface="Arial"/>
              <a:buChar char="•"/>
            </a:pPr>
            <a:r>
              <a:rPr lang="en-US" sz="2000">
                <a:cs typeface="Calibri"/>
              </a:rPr>
              <a:t> However, the risk decreases for a person with Heavy Alcohol Consumption. (Imbalanced data representation)</a:t>
            </a:r>
            <a:endParaRPr lang="en-US" sz="2000">
              <a:ea typeface="Calibri"/>
              <a:cs typeface="Calibri"/>
            </a:endParaRPr>
          </a:p>
          <a:p>
            <a:pPr marL="285750" indent="-285750">
              <a:buFont typeface="Arial"/>
              <a:buChar char="•"/>
            </a:pPr>
            <a:endParaRPr lang="en-US" sz="2000">
              <a:ea typeface="Calibri"/>
              <a:cs typeface="Calibri"/>
            </a:endParaRPr>
          </a:p>
          <a:p>
            <a:endParaRPr lang="en-US" sz="2000">
              <a:ea typeface="Calibri"/>
              <a:cs typeface="Calibri"/>
            </a:endParaRPr>
          </a:p>
          <a:p>
            <a:pPr marL="285750" indent="-285750">
              <a:buFont typeface="Arial"/>
              <a:buChar char="•"/>
            </a:pPr>
            <a:endParaRPr lang="en-US" sz="2000">
              <a:ea typeface="Calibri"/>
              <a:cs typeface="Calibri"/>
            </a:endParaRPr>
          </a:p>
        </p:txBody>
      </p:sp>
    </p:spTree>
    <p:extLst>
      <p:ext uri="{BB962C8B-B14F-4D97-AF65-F5344CB8AC3E}">
        <p14:creationId xmlns:p14="http://schemas.microsoft.com/office/powerpoint/2010/main" val="3186711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038" y="1022358"/>
            <a:ext cx="8357234" cy="1410643"/>
          </a:xfrm>
          <a:prstGeom prst="rect">
            <a:avLst/>
          </a:prstGeom>
        </p:spPr>
        <p:txBody>
          <a:bodyPr vert="horz" wrap="square" lIns="0" tIns="12700" rIns="0" bIns="0" rtlCol="0" anchor="t">
            <a:spAutoFit/>
          </a:bodyPr>
          <a:lstStyle/>
          <a:p>
            <a:pPr marL="12700">
              <a:spcBef>
                <a:spcPts val="100"/>
              </a:spcBef>
            </a:pPr>
            <a:r>
              <a:rPr lang="en-US" sz="2000" spc="-5">
                <a:latin typeface="Times New Roman"/>
                <a:cs typeface="Times New Roman"/>
              </a:rPr>
              <a:t>Feature</a:t>
            </a:r>
            <a:r>
              <a:rPr lang="en-US" sz="2000" spc="-30">
                <a:latin typeface="Times New Roman"/>
                <a:cs typeface="Times New Roman"/>
              </a:rPr>
              <a:t> </a:t>
            </a:r>
            <a:r>
              <a:rPr lang="en-US" sz="2000" spc="-5">
                <a:latin typeface="Times New Roman"/>
                <a:cs typeface="Times New Roman"/>
              </a:rPr>
              <a:t>Engineering</a:t>
            </a:r>
            <a:r>
              <a:rPr lang="en-US" sz="2000" spc="-25">
                <a:latin typeface="Times New Roman"/>
                <a:cs typeface="Times New Roman"/>
              </a:rPr>
              <a:t> – </a:t>
            </a:r>
            <a:r>
              <a:rPr lang="en-US" sz="2000" spc="-5">
                <a:latin typeface="Times New Roman"/>
                <a:cs typeface="Times New Roman"/>
              </a:rPr>
              <a:t>Normalization(1/2)</a:t>
            </a:r>
            <a:endParaRPr lang="en-US" sz="2000">
              <a:latin typeface="Times New Roman"/>
              <a:cs typeface="Times New Roman"/>
            </a:endParaRPr>
          </a:p>
          <a:p>
            <a:pPr>
              <a:spcBef>
                <a:spcPts val="50"/>
              </a:spcBef>
            </a:pPr>
            <a:r>
              <a:rPr lang="en-US" sz="2000">
                <a:latin typeface="Times New Roman"/>
                <a:cs typeface="Times New Roman"/>
              </a:rPr>
              <a:t>BMI, Age, </a:t>
            </a:r>
            <a:r>
              <a:rPr lang="en-US" sz="2000" err="1">
                <a:latin typeface="Times New Roman"/>
                <a:cs typeface="Times New Roman"/>
              </a:rPr>
              <a:t>PhysHlth</a:t>
            </a:r>
            <a:r>
              <a:rPr lang="en-US" sz="2000">
                <a:latin typeface="Times New Roman"/>
                <a:cs typeface="Times New Roman"/>
              </a:rPr>
              <a:t> and </a:t>
            </a:r>
            <a:r>
              <a:rPr lang="en-US" sz="2000" err="1">
                <a:latin typeface="Times New Roman"/>
                <a:cs typeface="Times New Roman"/>
              </a:rPr>
              <a:t>MentHlth</a:t>
            </a:r>
            <a:r>
              <a:rPr lang="en-US" sz="2000">
                <a:latin typeface="Times New Roman"/>
                <a:cs typeface="Times New Roman"/>
              </a:rPr>
              <a:t> had very high variance. </a:t>
            </a:r>
            <a:r>
              <a:rPr lang="en-US" sz="2000" err="1">
                <a:latin typeface="Times New Roman"/>
                <a:cs typeface="Times New Roman"/>
              </a:rPr>
              <a:t>Normalising</a:t>
            </a:r>
            <a:r>
              <a:rPr lang="en-US" sz="2000">
                <a:latin typeface="Times New Roman"/>
                <a:cs typeface="Times New Roman"/>
              </a:rPr>
              <a:t> these values made the dataset uniformly distributed</a:t>
            </a:r>
          </a:p>
          <a:p>
            <a:pPr marL="12700" marR="5080">
              <a:spcBef>
                <a:spcPts val="1200"/>
              </a:spcBef>
            </a:pPr>
            <a:endParaRPr lang="en-US" sz="2000">
              <a:latin typeface="Times New Roman"/>
              <a:cs typeface="Times New Roman"/>
            </a:endParaRPr>
          </a:p>
        </p:txBody>
      </p:sp>
      <p:sp>
        <p:nvSpPr>
          <p:cNvPr id="3" name="object 3"/>
          <p:cNvSpPr txBox="1">
            <a:spLocks noGrp="1"/>
          </p:cNvSpPr>
          <p:nvPr>
            <p:ph type="title"/>
          </p:nvPr>
        </p:nvSpPr>
        <p:spPr>
          <a:xfrm>
            <a:off x="300038" y="428512"/>
            <a:ext cx="4334510" cy="482600"/>
          </a:xfrm>
          <a:prstGeom prst="rect">
            <a:avLst/>
          </a:prstGeom>
        </p:spPr>
        <p:txBody>
          <a:bodyPr vert="horz" wrap="square" lIns="0" tIns="12700" rIns="0" bIns="0" rtlCol="0">
            <a:spAutoFit/>
          </a:bodyPr>
          <a:lstStyle/>
          <a:p>
            <a:pPr marL="12700">
              <a:lnSpc>
                <a:spcPct val="100000"/>
              </a:lnSpc>
              <a:spcBef>
                <a:spcPts val="100"/>
              </a:spcBef>
            </a:pPr>
            <a:r>
              <a:rPr spc="-10"/>
              <a:t>Explorator</a:t>
            </a:r>
            <a:r>
              <a:t>y</a:t>
            </a:r>
            <a:r>
              <a:rPr spc="-10"/>
              <a:t> </a:t>
            </a:r>
            <a:r>
              <a:rPr spc="-5"/>
              <a:t>Dat</a:t>
            </a:r>
            <a:r>
              <a:t>a</a:t>
            </a:r>
            <a:r>
              <a:rPr spc="-170"/>
              <a:t> </a:t>
            </a:r>
            <a:r>
              <a:rPr spc="-5"/>
              <a:t>Analysis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13</a:t>
            </a:fld>
            <a:endParaRPr/>
          </a:p>
        </p:txBody>
      </p:sp>
      <p:pic>
        <p:nvPicPr>
          <p:cNvPr id="6" name="Picture 6" descr="Chart, histogram&#10;&#10;Description automatically generated">
            <a:extLst>
              <a:ext uri="{FF2B5EF4-FFF2-40B4-BE49-F238E27FC236}">
                <a16:creationId xmlns:a16="http://schemas.microsoft.com/office/drawing/2014/main" id="{A8F6E279-A213-0A20-BC2E-24B2C0B43411}"/>
              </a:ext>
            </a:extLst>
          </p:cNvPr>
          <p:cNvPicPr>
            <a:picLocks noChangeAspect="1"/>
          </p:cNvPicPr>
          <p:nvPr/>
        </p:nvPicPr>
        <p:blipFill>
          <a:blip r:embed="rId2"/>
          <a:stretch>
            <a:fillRect/>
          </a:stretch>
        </p:blipFill>
        <p:spPr>
          <a:xfrm>
            <a:off x="449706" y="2376237"/>
            <a:ext cx="8351740" cy="37108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74243-519A-B79E-0609-1950701A71B4}"/>
              </a:ext>
            </a:extLst>
          </p:cNvPr>
          <p:cNvSpPr>
            <a:spLocks noGrp="1"/>
          </p:cNvSpPr>
          <p:nvPr>
            <p:ph type="title"/>
          </p:nvPr>
        </p:nvSpPr>
        <p:spPr>
          <a:xfrm>
            <a:off x="300038" y="428512"/>
            <a:ext cx="8543923" cy="461665"/>
          </a:xfrm>
        </p:spPr>
        <p:txBody>
          <a:bodyPr wrap="square" lIns="0" tIns="0" rIns="0" bIns="0" anchor="t">
            <a:spAutoFit/>
          </a:bodyPr>
          <a:lstStyle/>
          <a:p>
            <a:r>
              <a:rPr lang="en-US"/>
              <a:t>Exploratory Data Analysis</a:t>
            </a:r>
          </a:p>
        </p:txBody>
      </p:sp>
      <p:sp>
        <p:nvSpPr>
          <p:cNvPr id="3" name="Text Placeholder 2">
            <a:extLst>
              <a:ext uri="{FF2B5EF4-FFF2-40B4-BE49-F238E27FC236}">
                <a16:creationId xmlns:a16="http://schemas.microsoft.com/office/drawing/2014/main" id="{3FC3099B-3505-4675-45BC-4B94D2525767}"/>
              </a:ext>
            </a:extLst>
          </p:cNvPr>
          <p:cNvSpPr>
            <a:spLocks noGrp="1"/>
          </p:cNvSpPr>
          <p:nvPr>
            <p:ph type="body" idx="1"/>
          </p:nvPr>
        </p:nvSpPr>
        <p:spPr>
          <a:xfrm>
            <a:off x="299212" y="1410949"/>
            <a:ext cx="8545574" cy="923330"/>
          </a:xfrm>
        </p:spPr>
        <p:txBody>
          <a:bodyPr wrap="square" lIns="0" tIns="0" rIns="0" bIns="0" anchor="t">
            <a:spAutoFit/>
          </a:bodyPr>
          <a:lstStyle/>
          <a:p>
            <a:pPr algn="l"/>
            <a:r>
              <a:rPr lang="en-US" sz="2000">
                <a:latin typeface="Times New Roman"/>
                <a:cs typeface="Times New Roman"/>
              </a:rPr>
              <a:t>Feature Engineering – Normalization(2/2)</a:t>
            </a:r>
          </a:p>
          <a:p>
            <a:endParaRPr lang="en-US" sz="2000">
              <a:ea typeface="Calibri"/>
              <a:cs typeface="Calibri"/>
            </a:endParaRPr>
          </a:p>
          <a:p>
            <a:endParaRPr lang="en-US" sz="2000">
              <a:ea typeface="Calibri"/>
              <a:cs typeface="Calibri"/>
            </a:endParaRPr>
          </a:p>
        </p:txBody>
      </p:sp>
      <p:pic>
        <p:nvPicPr>
          <p:cNvPr id="4" name="Picture 4" descr="Chart, bar chart&#10;&#10;Description automatically generated">
            <a:extLst>
              <a:ext uri="{FF2B5EF4-FFF2-40B4-BE49-F238E27FC236}">
                <a16:creationId xmlns:a16="http://schemas.microsoft.com/office/drawing/2014/main" id="{DA757DDB-C637-98AA-5597-85EAD86D1A17}"/>
              </a:ext>
            </a:extLst>
          </p:cNvPr>
          <p:cNvPicPr>
            <a:picLocks noChangeAspect="1"/>
          </p:cNvPicPr>
          <p:nvPr/>
        </p:nvPicPr>
        <p:blipFill>
          <a:blip r:embed="rId2"/>
          <a:stretch>
            <a:fillRect/>
          </a:stretch>
        </p:blipFill>
        <p:spPr>
          <a:xfrm>
            <a:off x="404735" y="1928774"/>
            <a:ext cx="8289559" cy="4162191"/>
          </a:xfrm>
          <a:prstGeom prst="rect">
            <a:avLst/>
          </a:prstGeom>
        </p:spPr>
      </p:pic>
    </p:spTree>
    <p:extLst>
      <p:ext uri="{BB962C8B-B14F-4D97-AF65-F5344CB8AC3E}">
        <p14:creationId xmlns:p14="http://schemas.microsoft.com/office/powerpoint/2010/main" val="64806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00038" y="428512"/>
            <a:ext cx="4334510" cy="482600"/>
          </a:xfrm>
          <a:prstGeom prst="rect">
            <a:avLst/>
          </a:prstGeom>
        </p:spPr>
        <p:txBody>
          <a:bodyPr vert="horz" wrap="square" lIns="0" tIns="12700" rIns="0" bIns="0" rtlCol="0">
            <a:spAutoFit/>
          </a:bodyPr>
          <a:lstStyle/>
          <a:p>
            <a:pPr marL="12700">
              <a:lnSpc>
                <a:spcPct val="100000"/>
              </a:lnSpc>
              <a:spcBef>
                <a:spcPts val="100"/>
              </a:spcBef>
            </a:pPr>
            <a:r>
              <a:rPr sz="3000" b="1" spc="-10">
                <a:latin typeface="Times New Roman"/>
                <a:cs typeface="Times New Roman"/>
              </a:rPr>
              <a:t>Explorator</a:t>
            </a:r>
            <a:r>
              <a:rPr sz="3000" b="1">
                <a:latin typeface="Times New Roman"/>
                <a:cs typeface="Times New Roman"/>
              </a:rPr>
              <a:t>y</a:t>
            </a:r>
            <a:r>
              <a:rPr sz="3000" b="1" spc="-10">
                <a:latin typeface="Times New Roman"/>
                <a:cs typeface="Times New Roman"/>
              </a:rPr>
              <a:t> </a:t>
            </a:r>
            <a:r>
              <a:rPr sz="3000" b="1" spc="-5">
                <a:latin typeface="Times New Roman"/>
                <a:cs typeface="Times New Roman"/>
              </a:rPr>
              <a:t>Dat</a:t>
            </a:r>
            <a:r>
              <a:rPr sz="3000" b="1">
                <a:latin typeface="Times New Roman"/>
                <a:cs typeface="Times New Roman"/>
              </a:rPr>
              <a:t>a</a:t>
            </a:r>
            <a:r>
              <a:rPr sz="3000" b="1" spc="-170">
                <a:latin typeface="Times New Roman"/>
                <a:cs typeface="Times New Roman"/>
              </a:rPr>
              <a:t> </a:t>
            </a:r>
            <a:r>
              <a:rPr sz="3000" b="1" spc="-5">
                <a:latin typeface="Times New Roman"/>
                <a:cs typeface="Times New Roman"/>
              </a:rPr>
              <a:t>Analysis</a:t>
            </a:r>
            <a:endParaRPr sz="30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15</a:t>
            </a:fld>
            <a:endParaRPr/>
          </a:p>
        </p:txBody>
      </p:sp>
      <p:sp>
        <p:nvSpPr>
          <p:cNvPr id="4" name="object 4"/>
          <p:cNvSpPr txBox="1"/>
          <p:nvPr/>
        </p:nvSpPr>
        <p:spPr>
          <a:xfrm>
            <a:off x="172329" y="2797520"/>
            <a:ext cx="2691080" cy="628377"/>
          </a:xfrm>
          <a:prstGeom prst="rect">
            <a:avLst/>
          </a:prstGeom>
        </p:spPr>
        <p:txBody>
          <a:bodyPr vert="horz" wrap="square" lIns="0" tIns="12700" rIns="0" bIns="0" rtlCol="0" anchor="t">
            <a:spAutoFit/>
          </a:bodyPr>
          <a:lstStyle/>
          <a:p>
            <a:pPr marL="12700" marR="5080">
              <a:spcBef>
                <a:spcPts val="100"/>
              </a:spcBef>
            </a:pPr>
            <a:r>
              <a:rPr sz="2000" spc="-5">
                <a:latin typeface="Times New Roman"/>
                <a:cs typeface="Times New Roman"/>
              </a:rPr>
              <a:t>Feature</a:t>
            </a:r>
            <a:r>
              <a:rPr sz="2000" spc="-50">
                <a:latin typeface="Times New Roman"/>
                <a:cs typeface="Times New Roman"/>
              </a:rPr>
              <a:t> </a:t>
            </a:r>
            <a:r>
              <a:rPr sz="2000" spc="-5">
                <a:latin typeface="Times New Roman"/>
                <a:cs typeface="Times New Roman"/>
              </a:rPr>
              <a:t>Engineering</a:t>
            </a:r>
            <a:r>
              <a:rPr sz="2000" spc="-45">
                <a:latin typeface="Times New Roman"/>
                <a:cs typeface="Times New Roman"/>
              </a:rPr>
              <a:t> </a:t>
            </a:r>
            <a:r>
              <a:rPr sz="2000">
                <a:latin typeface="Times New Roman"/>
                <a:cs typeface="Times New Roman"/>
              </a:rPr>
              <a:t>-</a:t>
            </a:r>
            <a:r>
              <a:rPr lang="en-US" sz="2000">
                <a:latin typeface="Times New Roman"/>
                <a:cs typeface="Times New Roman"/>
              </a:rPr>
              <a:t> </a:t>
            </a:r>
            <a:r>
              <a:rPr sz="2000" spc="-434">
                <a:latin typeface="Times New Roman"/>
                <a:cs typeface="Times New Roman"/>
              </a:rPr>
              <a:t> </a:t>
            </a:r>
            <a:r>
              <a:rPr sz="2000" spc="-5">
                <a:latin typeface="Times New Roman"/>
                <a:cs typeface="Times New Roman"/>
              </a:rPr>
              <a:t>Correlation</a:t>
            </a:r>
            <a:r>
              <a:rPr sz="2000" spc="-55">
                <a:latin typeface="Times New Roman"/>
                <a:cs typeface="Times New Roman"/>
              </a:rPr>
              <a:t> </a:t>
            </a:r>
            <a:r>
              <a:rPr sz="2000" spc="-5" err="1">
                <a:latin typeface="Times New Roman"/>
                <a:cs typeface="Times New Roman"/>
              </a:rPr>
              <a:t>HeatMap</a:t>
            </a:r>
            <a:endParaRPr lang="en-US" sz="2000" err="1">
              <a:latin typeface="Times New Roman"/>
              <a:cs typeface="Times New Roman"/>
            </a:endParaRPr>
          </a:p>
        </p:txBody>
      </p:sp>
      <p:pic>
        <p:nvPicPr>
          <p:cNvPr id="7" name="Picture 6" descr="Chart&#10;&#10;Description automatically generated">
            <a:extLst>
              <a:ext uri="{FF2B5EF4-FFF2-40B4-BE49-F238E27FC236}">
                <a16:creationId xmlns:a16="http://schemas.microsoft.com/office/drawing/2014/main" id="{6DB9E90C-F550-C330-6029-197C9D0CC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034081"/>
            <a:ext cx="5921132" cy="51059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038" y="1152359"/>
            <a:ext cx="8138159" cy="4378763"/>
          </a:xfrm>
          <a:prstGeom prst="rect">
            <a:avLst/>
          </a:prstGeom>
        </p:spPr>
        <p:txBody>
          <a:bodyPr vert="horz" wrap="square" lIns="0" tIns="12700" rIns="0" bIns="0" rtlCol="0" anchor="t">
            <a:spAutoFit/>
          </a:bodyPr>
          <a:lstStyle/>
          <a:p>
            <a:pPr marL="298450" indent="-285750">
              <a:spcBef>
                <a:spcPts val="100"/>
              </a:spcBef>
              <a:buFont typeface="Arial"/>
              <a:buChar char="•"/>
            </a:pPr>
            <a:r>
              <a:rPr lang="en-US">
                <a:latin typeface="Times New Roman"/>
                <a:cs typeface="Times New Roman"/>
              </a:rPr>
              <a:t>Dropping highly correlated columns helps us by reducing the dimensionality of the dataset and reduces the risk of over-fitting.</a:t>
            </a:r>
          </a:p>
          <a:p>
            <a:pPr marL="298450" indent="-285750">
              <a:spcBef>
                <a:spcPts val="100"/>
              </a:spcBef>
              <a:buFont typeface="Arial"/>
              <a:buChar char="•"/>
            </a:pPr>
            <a:r>
              <a:rPr lang="en-US">
                <a:latin typeface="Times New Roman"/>
                <a:cs typeface="Times New Roman"/>
              </a:rPr>
              <a:t>We have dropped columns based on 2 different conditions:</a:t>
            </a:r>
          </a:p>
          <a:p>
            <a:pPr marL="755650" lvl="1" indent="-285750">
              <a:spcBef>
                <a:spcPts val="100"/>
              </a:spcBef>
              <a:buFont typeface="Wingdings"/>
              <a:buChar char="§"/>
            </a:pPr>
            <a:r>
              <a:rPr lang="en-US">
                <a:latin typeface="Times New Roman"/>
                <a:cs typeface="Times New Roman"/>
              </a:rPr>
              <a:t>Correlation &gt; 0.7 (OR) Correlation &lt; 0.008</a:t>
            </a:r>
          </a:p>
          <a:p>
            <a:pPr marL="755650" lvl="1" indent="-285750">
              <a:spcBef>
                <a:spcPts val="100"/>
              </a:spcBef>
              <a:buFont typeface="Wingdings"/>
              <a:buChar char="§"/>
            </a:pPr>
            <a:endParaRPr lang="en-US">
              <a:latin typeface="Times New Roman"/>
              <a:cs typeface="Times New Roman"/>
            </a:endParaRPr>
          </a:p>
          <a:p>
            <a:pPr marL="927100" lvl="2">
              <a:spcBef>
                <a:spcPts val="100"/>
              </a:spcBef>
            </a:pPr>
            <a:endParaRPr lang="en-US">
              <a:latin typeface="Times New Roman"/>
              <a:cs typeface="Times New Roman"/>
            </a:endParaRPr>
          </a:p>
          <a:p>
            <a:pPr marL="927100" lvl="2">
              <a:spcBef>
                <a:spcPts val="100"/>
              </a:spcBef>
            </a:pPr>
            <a:endParaRPr lang="en-US">
              <a:latin typeface="Times New Roman"/>
              <a:cs typeface="Times New Roman"/>
            </a:endParaRPr>
          </a:p>
          <a:p>
            <a:pPr marL="927100" lvl="2">
              <a:spcBef>
                <a:spcPts val="100"/>
              </a:spcBef>
            </a:pPr>
            <a:endParaRPr lang="en-US">
              <a:latin typeface="Times New Roman"/>
              <a:cs typeface="Times New Roman"/>
            </a:endParaRPr>
          </a:p>
          <a:p>
            <a:pPr marL="927100" lvl="2">
              <a:spcBef>
                <a:spcPts val="100"/>
              </a:spcBef>
            </a:pPr>
            <a:endParaRPr lang="en-US">
              <a:latin typeface="Times New Roman"/>
              <a:cs typeface="Times New Roman"/>
            </a:endParaRPr>
          </a:p>
          <a:p>
            <a:pPr marL="927100" lvl="2">
              <a:spcBef>
                <a:spcPts val="100"/>
              </a:spcBef>
            </a:pPr>
            <a:endParaRPr lang="en-US">
              <a:latin typeface="Times New Roman"/>
              <a:cs typeface="Times New Roman"/>
            </a:endParaRPr>
          </a:p>
          <a:p>
            <a:pPr marL="927100" lvl="2">
              <a:spcBef>
                <a:spcPts val="100"/>
              </a:spcBef>
            </a:pPr>
            <a:endParaRPr lang="en-US">
              <a:latin typeface="Times New Roman"/>
              <a:cs typeface="Times New Roman"/>
            </a:endParaRPr>
          </a:p>
          <a:p>
            <a:pPr marL="755650" lvl="1" indent="-285750">
              <a:spcBef>
                <a:spcPts val="100"/>
              </a:spcBef>
              <a:buFont typeface="Wingdings"/>
              <a:buChar char="§"/>
            </a:pPr>
            <a:r>
              <a:rPr lang="en-US">
                <a:latin typeface="Times New Roman"/>
                <a:cs typeface="Times New Roman"/>
              </a:rPr>
              <a:t>Correlation &gt; 0.7 (OR) Correlation &lt; 0.01</a:t>
            </a:r>
            <a:endParaRPr lang="en-US">
              <a:cs typeface="Calibri"/>
            </a:endParaRPr>
          </a:p>
          <a:p>
            <a:pPr marL="469900" lvl="1">
              <a:spcBef>
                <a:spcPts val="100"/>
              </a:spcBef>
            </a:pPr>
            <a:endParaRPr lang="en-US">
              <a:latin typeface="Times New Roman"/>
              <a:cs typeface="Times New Roman"/>
            </a:endParaRPr>
          </a:p>
          <a:p>
            <a:pPr>
              <a:spcBef>
                <a:spcPts val="10"/>
              </a:spcBef>
            </a:pPr>
            <a:endParaRPr lang="en-US" sz="2150">
              <a:latin typeface="Times New Roman"/>
              <a:cs typeface="Times New Roman"/>
            </a:endParaRPr>
          </a:p>
          <a:p>
            <a:pPr marL="12700" marR="5080">
              <a:lnSpc>
                <a:spcPct val="114999"/>
              </a:lnSpc>
              <a:spcBef>
                <a:spcPts val="5"/>
              </a:spcBef>
            </a:pPr>
            <a:endParaRPr lang="en-US">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16</a:t>
            </a:fld>
            <a:endParaRPr/>
          </a:p>
        </p:txBody>
      </p:sp>
      <p:sp>
        <p:nvSpPr>
          <p:cNvPr id="3" name="object 3"/>
          <p:cNvSpPr txBox="1">
            <a:spLocks noGrp="1"/>
          </p:cNvSpPr>
          <p:nvPr>
            <p:ph type="title"/>
          </p:nvPr>
        </p:nvSpPr>
        <p:spPr>
          <a:xfrm>
            <a:off x="300050" y="553485"/>
            <a:ext cx="4334510" cy="482600"/>
          </a:xfrm>
          <a:prstGeom prst="rect">
            <a:avLst/>
          </a:prstGeom>
        </p:spPr>
        <p:txBody>
          <a:bodyPr vert="horz" wrap="square" lIns="0" tIns="12700" rIns="0" bIns="0" rtlCol="0">
            <a:spAutoFit/>
          </a:bodyPr>
          <a:lstStyle/>
          <a:p>
            <a:pPr marL="12700">
              <a:lnSpc>
                <a:spcPct val="100000"/>
              </a:lnSpc>
              <a:spcBef>
                <a:spcPts val="100"/>
              </a:spcBef>
            </a:pPr>
            <a:r>
              <a:rPr spc="-10"/>
              <a:t>Explorator</a:t>
            </a:r>
            <a:r>
              <a:t>y</a:t>
            </a:r>
            <a:r>
              <a:rPr spc="-10"/>
              <a:t> </a:t>
            </a:r>
            <a:r>
              <a:rPr spc="-5"/>
              <a:t>Dat</a:t>
            </a:r>
            <a:r>
              <a:t>a</a:t>
            </a:r>
            <a:r>
              <a:rPr spc="-170"/>
              <a:t> </a:t>
            </a:r>
            <a:r>
              <a:rPr spc="-5"/>
              <a:t>Analysis</a:t>
            </a:r>
          </a:p>
        </p:txBody>
      </p:sp>
      <p:pic>
        <p:nvPicPr>
          <p:cNvPr id="5" name="Picture 5" descr="Text&#10;&#10;Description automatically generated">
            <a:extLst>
              <a:ext uri="{FF2B5EF4-FFF2-40B4-BE49-F238E27FC236}">
                <a16:creationId xmlns:a16="http://schemas.microsoft.com/office/drawing/2014/main" id="{A58B4195-E8EF-466E-3057-478D628F0648}"/>
              </a:ext>
            </a:extLst>
          </p:cNvPr>
          <p:cNvPicPr>
            <a:picLocks noChangeAspect="1"/>
          </p:cNvPicPr>
          <p:nvPr/>
        </p:nvPicPr>
        <p:blipFill>
          <a:blip r:embed="rId2"/>
          <a:stretch>
            <a:fillRect/>
          </a:stretch>
        </p:blipFill>
        <p:spPr>
          <a:xfrm>
            <a:off x="3434168" y="2282515"/>
            <a:ext cx="1686396" cy="1729158"/>
          </a:xfrm>
          <a:prstGeom prst="rect">
            <a:avLst/>
          </a:prstGeom>
        </p:spPr>
      </p:pic>
      <p:pic>
        <p:nvPicPr>
          <p:cNvPr id="6" name="Picture 6" descr="Text&#10;&#10;Description automatically generated">
            <a:extLst>
              <a:ext uri="{FF2B5EF4-FFF2-40B4-BE49-F238E27FC236}">
                <a16:creationId xmlns:a16="http://schemas.microsoft.com/office/drawing/2014/main" id="{67A3822E-658F-E788-B26D-956D822668E3}"/>
              </a:ext>
            </a:extLst>
          </p:cNvPr>
          <p:cNvPicPr>
            <a:picLocks noChangeAspect="1"/>
          </p:cNvPicPr>
          <p:nvPr/>
        </p:nvPicPr>
        <p:blipFill>
          <a:blip r:embed="rId3"/>
          <a:stretch>
            <a:fillRect/>
          </a:stretch>
        </p:blipFill>
        <p:spPr>
          <a:xfrm>
            <a:off x="3197909" y="4638025"/>
            <a:ext cx="2151089" cy="147219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038" y="428512"/>
            <a:ext cx="3100070" cy="482600"/>
          </a:xfrm>
          <a:prstGeom prst="rect">
            <a:avLst/>
          </a:prstGeom>
        </p:spPr>
        <p:txBody>
          <a:bodyPr vert="horz" wrap="square" lIns="0" tIns="12700" rIns="0" bIns="0" rtlCol="0">
            <a:spAutoFit/>
          </a:bodyPr>
          <a:lstStyle/>
          <a:p>
            <a:pPr marL="12700">
              <a:lnSpc>
                <a:spcPct val="100000"/>
              </a:lnSpc>
              <a:spcBef>
                <a:spcPts val="100"/>
              </a:spcBef>
            </a:pPr>
            <a:r>
              <a:rPr spc="-5"/>
              <a:t>KNN</a:t>
            </a:r>
            <a:r>
              <a:rPr spc="-90"/>
              <a:t> </a:t>
            </a:r>
            <a:r>
              <a:rPr spc="-5"/>
              <a:t>Methodology</a:t>
            </a:r>
          </a:p>
        </p:txBody>
      </p:sp>
      <p:sp>
        <p:nvSpPr>
          <p:cNvPr id="3" name="object 3"/>
          <p:cNvSpPr txBox="1"/>
          <p:nvPr/>
        </p:nvSpPr>
        <p:spPr>
          <a:xfrm>
            <a:off x="300038" y="1022358"/>
            <a:ext cx="5327039" cy="320601"/>
          </a:xfrm>
          <a:prstGeom prst="rect">
            <a:avLst/>
          </a:prstGeom>
        </p:spPr>
        <p:txBody>
          <a:bodyPr vert="horz" wrap="square" lIns="0" tIns="12700" rIns="0" bIns="0" rtlCol="0" anchor="t">
            <a:spAutoFit/>
          </a:bodyPr>
          <a:lstStyle/>
          <a:p>
            <a:pPr marL="12700">
              <a:lnSpc>
                <a:spcPct val="100000"/>
              </a:lnSpc>
              <a:spcBef>
                <a:spcPts val="100"/>
              </a:spcBef>
            </a:pPr>
            <a:r>
              <a:rPr lang="en-US" sz="2000" spc="-5">
                <a:latin typeface="Times New Roman"/>
                <a:cs typeface="Times New Roman"/>
              </a:rPr>
              <a:t>Best </a:t>
            </a:r>
            <a:r>
              <a:rPr sz="2000" spc="-5">
                <a:latin typeface="Times New Roman"/>
                <a:cs typeface="Times New Roman"/>
              </a:rPr>
              <a:t>Accuracy</a:t>
            </a:r>
            <a:r>
              <a:rPr sz="2000" spc="-25">
                <a:latin typeface="Times New Roman"/>
                <a:cs typeface="Times New Roman"/>
              </a:rPr>
              <a:t> </a:t>
            </a:r>
            <a:r>
              <a:rPr sz="2000">
                <a:latin typeface="Times New Roman"/>
                <a:cs typeface="Times New Roman"/>
              </a:rPr>
              <a:t>(K</a:t>
            </a:r>
            <a:r>
              <a:rPr sz="2000" spc="-20">
                <a:latin typeface="Times New Roman"/>
                <a:cs typeface="Times New Roman"/>
              </a:rPr>
              <a:t> </a:t>
            </a:r>
            <a:r>
              <a:rPr sz="2000">
                <a:latin typeface="Times New Roman"/>
                <a:cs typeface="Times New Roman"/>
              </a:rPr>
              <a:t>=</a:t>
            </a:r>
            <a:r>
              <a:rPr sz="2000" spc="-20">
                <a:latin typeface="Times New Roman"/>
                <a:cs typeface="Times New Roman"/>
              </a:rPr>
              <a:t> </a:t>
            </a:r>
            <a:r>
              <a:rPr lang="en-US" sz="2000" spc="-20">
                <a:latin typeface="Times New Roman"/>
                <a:cs typeface="Times New Roman"/>
              </a:rPr>
              <a:t>5</a:t>
            </a:r>
            <a:r>
              <a:rPr sz="2000">
                <a:latin typeface="Times New Roman"/>
                <a:cs typeface="Times New Roman"/>
              </a:rPr>
              <a:t>)</a:t>
            </a:r>
            <a:r>
              <a:rPr sz="2000" spc="-20">
                <a:latin typeface="Times New Roman"/>
                <a:cs typeface="Times New Roman"/>
              </a:rPr>
              <a:t> </a:t>
            </a:r>
            <a:r>
              <a:rPr sz="2000">
                <a:latin typeface="Times New Roman"/>
                <a:cs typeface="Times New Roman"/>
              </a:rPr>
              <a:t>~</a:t>
            </a:r>
            <a:r>
              <a:rPr lang="en-US" sz="2000" spc="-20">
                <a:latin typeface="Times New Roman"/>
                <a:cs typeface="Times New Roman"/>
              </a:rPr>
              <a:t> </a:t>
            </a:r>
            <a:r>
              <a:rPr sz="2000">
                <a:latin typeface="Times New Roman"/>
                <a:cs typeface="Times New Roman"/>
              </a:rPr>
              <a:t>8</a:t>
            </a:r>
            <a:r>
              <a:rPr lang="en-US" sz="2000">
                <a:latin typeface="Times New Roman"/>
                <a:cs typeface="Times New Roman"/>
              </a:rPr>
              <a:t>9.56</a:t>
            </a:r>
            <a:r>
              <a:rPr lang="en-GB" sz="2000">
                <a:latin typeface="Times New Roman"/>
                <a:cs typeface="Times New Roman"/>
              </a:rPr>
              <a:t>.5</a:t>
            </a:r>
            <a:r>
              <a:rPr sz="2000">
                <a:latin typeface="Times New Roman"/>
                <a:cs typeface="Times New Roman"/>
              </a:rPr>
              <a:t>%</a:t>
            </a:r>
            <a:r>
              <a:rPr lang="en-US" sz="2000">
                <a:latin typeface="Times New Roman"/>
                <a:cs typeface="Times New Roman"/>
              </a:rPr>
              <a:t> (after dropping)</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17</a:t>
            </a:fld>
            <a:endParaRPr/>
          </a:p>
        </p:txBody>
      </p:sp>
      <p:pic>
        <p:nvPicPr>
          <p:cNvPr id="12" name="Picture 11" descr="Calendar&#10;&#10;Description automatically generated">
            <a:extLst>
              <a:ext uri="{FF2B5EF4-FFF2-40B4-BE49-F238E27FC236}">
                <a16:creationId xmlns:a16="http://schemas.microsoft.com/office/drawing/2014/main" id="{6E93A819-4EA4-216A-E47C-54A4AD2AD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1575609"/>
            <a:ext cx="3598985" cy="2097865"/>
          </a:xfrm>
          <a:prstGeom prst="rect">
            <a:avLst/>
          </a:prstGeom>
        </p:spPr>
      </p:pic>
      <p:sp>
        <p:nvSpPr>
          <p:cNvPr id="4" name="TextBox 3">
            <a:extLst>
              <a:ext uri="{FF2B5EF4-FFF2-40B4-BE49-F238E27FC236}">
                <a16:creationId xmlns:a16="http://schemas.microsoft.com/office/drawing/2014/main" id="{B7A69883-CD59-D982-85C4-36EFAE14FCA7}"/>
              </a:ext>
            </a:extLst>
          </p:cNvPr>
          <p:cNvSpPr txBox="1"/>
          <p:nvPr/>
        </p:nvSpPr>
        <p:spPr>
          <a:xfrm>
            <a:off x="289658" y="3798402"/>
            <a:ext cx="3704217" cy="584775"/>
          </a:xfrm>
          <a:prstGeom prst="rect">
            <a:avLst/>
          </a:prstGeom>
          <a:noFill/>
        </p:spPr>
        <p:txBody>
          <a:bodyPr wrap="square" lIns="91440" tIns="45720" rIns="91440" bIns="45720" rtlCol="0" anchor="t">
            <a:spAutoFit/>
          </a:bodyPr>
          <a:lstStyle/>
          <a:p>
            <a:r>
              <a:rPr lang="en-US" sz="1600">
                <a:latin typeface="Times New Roman"/>
                <a:cs typeface="Times New Roman"/>
              </a:rPr>
              <a:t>No columns dropped</a:t>
            </a:r>
            <a:br>
              <a:rPr lang="en-US" sz="1600">
                <a:latin typeface="Times New Roman"/>
              </a:rPr>
            </a:br>
            <a:r>
              <a:rPr lang="en-US" sz="1600">
                <a:latin typeface="Times New Roman"/>
                <a:cs typeface="Times New Roman"/>
              </a:rPr>
              <a:t>Accuracy = 88.4%</a:t>
            </a:r>
            <a:endParaRPr lang="en-US">
              <a:cs typeface="Calibri"/>
            </a:endParaRPr>
          </a:p>
        </p:txBody>
      </p:sp>
      <p:pic>
        <p:nvPicPr>
          <p:cNvPr id="6" name="Picture 5" descr="Calendar&#10;&#10;Description automatically generated">
            <a:extLst>
              <a:ext uri="{FF2B5EF4-FFF2-40B4-BE49-F238E27FC236}">
                <a16:creationId xmlns:a16="http://schemas.microsoft.com/office/drawing/2014/main" id="{E6FF40C2-3FE6-B732-303B-B0CDEDEA9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558410"/>
            <a:ext cx="4090577" cy="2112283"/>
          </a:xfrm>
          <a:prstGeom prst="rect">
            <a:avLst/>
          </a:prstGeom>
        </p:spPr>
      </p:pic>
      <p:sp>
        <p:nvSpPr>
          <p:cNvPr id="8" name="TextBox 7">
            <a:extLst>
              <a:ext uri="{FF2B5EF4-FFF2-40B4-BE49-F238E27FC236}">
                <a16:creationId xmlns:a16="http://schemas.microsoft.com/office/drawing/2014/main" id="{342EC6F3-3C44-8E4E-E31D-17260A0B85F9}"/>
              </a:ext>
            </a:extLst>
          </p:cNvPr>
          <p:cNvSpPr txBox="1"/>
          <p:nvPr/>
        </p:nvSpPr>
        <p:spPr>
          <a:xfrm>
            <a:off x="4321951" y="3834733"/>
            <a:ext cx="4720177" cy="830997"/>
          </a:xfrm>
          <a:prstGeom prst="rect">
            <a:avLst/>
          </a:prstGeom>
          <a:noFill/>
        </p:spPr>
        <p:txBody>
          <a:bodyPr wrap="square" lIns="91440" tIns="45720" rIns="91440" bIns="45720" rtlCol="0" anchor="t">
            <a:spAutoFit/>
          </a:bodyPr>
          <a:lstStyle/>
          <a:p>
            <a:pPr>
              <a:defRPr/>
            </a:pPr>
            <a:r>
              <a:rPr lang="en-US" sz="1400">
                <a:latin typeface="Times New Roman"/>
                <a:cs typeface="Times New Roman"/>
              </a:rPr>
              <a:t>Dropping columns based on condition 1</a:t>
            </a:r>
            <a:br>
              <a:rPr lang="en-US" sz="1600" b="0" i="0" u="none" strike="noStrike" kern="1200" cap="none" spc="0" normalizeH="0" baseline="0" noProof="0">
                <a:ln>
                  <a:noFill/>
                </a:ln>
                <a:effectLst/>
                <a:uLnTx/>
                <a:uFillTx/>
                <a:latin typeface="Times New Roman"/>
              </a:rPr>
            </a:br>
            <a:r>
              <a:rPr kumimoji="0" lang="en-US" sz="1600" b="0" i="0" u="none" strike="noStrike" kern="1200" cap="none" spc="0" normalizeH="0" baseline="0" noProof="0">
                <a:ln>
                  <a:noFill/>
                </a:ln>
                <a:effectLst/>
                <a:uLnTx/>
                <a:uFillTx/>
                <a:latin typeface="Times New Roman"/>
                <a:cs typeface="Times New Roman"/>
              </a:rPr>
              <a:t>Accuracy =89.56%</a:t>
            </a:r>
            <a:endParaRPr lang="en-US"/>
          </a:p>
          <a:p>
            <a:endParaRPr lang="en-US" sz="16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038" y="428512"/>
            <a:ext cx="1570990" cy="482600"/>
          </a:xfrm>
          <a:prstGeom prst="rect">
            <a:avLst/>
          </a:prstGeom>
        </p:spPr>
        <p:txBody>
          <a:bodyPr vert="horz" wrap="square" lIns="0" tIns="12700" rIns="0" bIns="0" rtlCol="0">
            <a:spAutoFit/>
          </a:bodyPr>
          <a:lstStyle/>
          <a:p>
            <a:pPr marL="12700">
              <a:lnSpc>
                <a:spcPct val="100000"/>
              </a:lnSpc>
              <a:spcBef>
                <a:spcPts val="100"/>
              </a:spcBef>
            </a:pPr>
            <a:r>
              <a:rPr sz="3000" b="1" spc="-5">
                <a:latin typeface="Times New Roman"/>
                <a:cs typeface="Times New Roman"/>
              </a:rPr>
              <a:t>Adaboost</a:t>
            </a:r>
            <a:endParaRPr sz="3000">
              <a:latin typeface="Times New Roman"/>
              <a:cs typeface="Times New Roman"/>
            </a:endParaRPr>
          </a:p>
        </p:txBody>
      </p:sp>
      <p:sp>
        <p:nvSpPr>
          <p:cNvPr id="3" name="object 3"/>
          <p:cNvSpPr txBox="1"/>
          <p:nvPr/>
        </p:nvSpPr>
        <p:spPr>
          <a:xfrm>
            <a:off x="300038" y="1022358"/>
            <a:ext cx="4693403" cy="320601"/>
          </a:xfrm>
          <a:prstGeom prst="rect">
            <a:avLst/>
          </a:prstGeom>
        </p:spPr>
        <p:txBody>
          <a:bodyPr vert="horz" wrap="square" lIns="0" tIns="12700" rIns="0" bIns="0" rtlCol="0" anchor="t">
            <a:spAutoFit/>
          </a:bodyPr>
          <a:lstStyle/>
          <a:p>
            <a:pPr marL="12700">
              <a:lnSpc>
                <a:spcPct val="100000"/>
              </a:lnSpc>
              <a:spcBef>
                <a:spcPts val="100"/>
              </a:spcBef>
            </a:pPr>
            <a:r>
              <a:rPr lang="en-US" sz="2000" spc="-5">
                <a:latin typeface="Times New Roman"/>
                <a:cs typeface="Times New Roman"/>
              </a:rPr>
              <a:t>Best </a:t>
            </a:r>
            <a:r>
              <a:rPr sz="2000" spc="-5">
                <a:latin typeface="Times New Roman"/>
                <a:cs typeface="Times New Roman"/>
              </a:rPr>
              <a:t>Accuracy</a:t>
            </a:r>
            <a:r>
              <a:rPr sz="2000" spc="-50">
                <a:latin typeface="Times New Roman"/>
                <a:cs typeface="Times New Roman"/>
              </a:rPr>
              <a:t> </a:t>
            </a:r>
            <a:r>
              <a:rPr sz="2000">
                <a:latin typeface="Times New Roman"/>
                <a:cs typeface="Times New Roman"/>
              </a:rPr>
              <a:t>~</a:t>
            </a:r>
            <a:r>
              <a:rPr sz="2000" spc="-45">
                <a:latin typeface="Times New Roman"/>
                <a:cs typeface="Times New Roman"/>
              </a:rPr>
              <a:t> </a:t>
            </a:r>
            <a:r>
              <a:rPr lang="en-GB" sz="2000" spc="-45">
                <a:latin typeface="Times New Roman"/>
                <a:cs typeface="Times New Roman"/>
              </a:rPr>
              <a:t>90.72</a:t>
            </a:r>
            <a:r>
              <a:rPr sz="2000">
                <a:latin typeface="Times New Roman"/>
                <a:cs typeface="Times New Roman"/>
              </a:rPr>
              <a:t>%</a:t>
            </a:r>
            <a:r>
              <a:rPr lang="en-US" sz="2000">
                <a:latin typeface="Times New Roman"/>
                <a:cs typeface="Times New Roman"/>
              </a:rPr>
              <a:t> (before dropping)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18</a:t>
            </a:fld>
            <a:endParaRPr/>
          </a:p>
        </p:txBody>
      </p:sp>
      <p:pic>
        <p:nvPicPr>
          <p:cNvPr id="7" name="Picture 6" descr="Calendar&#10;&#10;Description automatically generated">
            <a:extLst>
              <a:ext uri="{FF2B5EF4-FFF2-40B4-BE49-F238E27FC236}">
                <a16:creationId xmlns:a16="http://schemas.microsoft.com/office/drawing/2014/main" id="{4B2FCF6C-407F-484A-10B0-CE046AC855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003" y="1547446"/>
            <a:ext cx="3181631" cy="1834716"/>
          </a:xfrm>
          <a:prstGeom prst="rect">
            <a:avLst/>
          </a:prstGeom>
        </p:spPr>
      </p:pic>
      <p:sp>
        <p:nvSpPr>
          <p:cNvPr id="4" name="TextBox 3">
            <a:extLst>
              <a:ext uri="{FF2B5EF4-FFF2-40B4-BE49-F238E27FC236}">
                <a16:creationId xmlns:a16="http://schemas.microsoft.com/office/drawing/2014/main" id="{36A28BA1-3A67-A631-51A0-57DB89EE140E}"/>
              </a:ext>
            </a:extLst>
          </p:cNvPr>
          <p:cNvSpPr txBox="1"/>
          <p:nvPr/>
        </p:nvSpPr>
        <p:spPr>
          <a:xfrm>
            <a:off x="402004" y="3475838"/>
            <a:ext cx="3063659" cy="738664"/>
          </a:xfrm>
          <a:prstGeom prst="rect">
            <a:avLst/>
          </a:prstGeom>
          <a:noFill/>
        </p:spPr>
        <p:txBody>
          <a:bodyPr wrap="none" lIns="91440" tIns="45720" rIns="91440" bIns="45720" rtlCol="0" anchor="t">
            <a:spAutoFit/>
          </a:bodyPr>
          <a:lstStyle/>
          <a:p>
            <a:pPr>
              <a:defRPr/>
            </a:pPr>
            <a:r>
              <a:rPr lang="en-US" sz="1400">
                <a:latin typeface="Times New Roman"/>
              </a:rPr>
              <a:t>Dropping columns based on condition 1</a:t>
            </a:r>
            <a:br>
              <a:rPr lang="en-US" sz="1400" b="0" i="0" u="none" strike="noStrike" kern="1200" cap="none" spc="0" normalizeH="0" baseline="0" noProof="0">
                <a:ln>
                  <a:noFill/>
                </a:ln>
                <a:effectLst/>
                <a:uLnTx/>
                <a:uFillTx/>
                <a:latin typeface="Times New Roman"/>
              </a:rPr>
            </a:br>
            <a:r>
              <a:rPr lang="en-US" sz="1400">
                <a:latin typeface="Times New Roman"/>
                <a:cs typeface="Times New Roman"/>
              </a:rPr>
              <a:t>Accuracy</a:t>
            </a:r>
            <a:r>
              <a:rPr kumimoji="0" lang="en-US" sz="1400" b="0" i="0" u="none" strike="noStrike" kern="1200" cap="none" spc="0" normalizeH="0" baseline="0" noProof="0">
                <a:ln>
                  <a:noFill/>
                </a:ln>
                <a:effectLst/>
                <a:uLnTx/>
                <a:uFillTx/>
                <a:latin typeface="Times New Roman"/>
                <a:cs typeface="Times New Roman"/>
              </a:rPr>
              <a:t> = 90.64%</a:t>
            </a:r>
            <a:endParaRPr lang="en-US" sz="1400" b="0" i="0" u="none" strike="noStrike" kern="1200" cap="none" spc="0" normalizeH="0" baseline="0" noProof="0">
              <a:ln>
                <a:noFill/>
              </a:ln>
              <a:effectLst/>
              <a:uLnTx/>
              <a:uFillTx/>
              <a:latin typeface="Times New Roman"/>
              <a:cs typeface="Times New Roman"/>
            </a:endParaRPr>
          </a:p>
          <a:p>
            <a:endParaRPr lang="en-US" sz="1400">
              <a:latin typeface="Times New Roman"/>
              <a:cs typeface="Times New Roman"/>
            </a:endParaRPr>
          </a:p>
        </p:txBody>
      </p:sp>
      <p:pic>
        <p:nvPicPr>
          <p:cNvPr id="8" name="Picture 7" descr="Calendar&#10;&#10;Description automatically generated">
            <a:extLst>
              <a:ext uri="{FF2B5EF4-FFF2-40B4-BE49-F238E27FC236}">
                <a16:creationId xmlns:a16="http://schemas.microsoft.com/office/drawing/2014/main" id="{7A86D850-B0F6-9320-0DB7-F1077D946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563" y="1547446"/>
            <a:ext cx="3046163" cy="1767688"/>
          </a:xfrm>
          <a:prstGeom prst="rect">
            <a:avLst/>
          </a:prstGeom>
        </p:spPr>
      </p:pic>
      <p:sp>
        <p:nvSpPr>
          <p:cNvPr id="10" name="TextBox 9">
            <a:extLst>
              <a:ext uri="{FF2B5EF4-FFF2-40B4-BE49-F238E27FC236}">
                <a16:creationId xmlns:a16="http://schemas.microsoft.com/office/drawing/2014/main" id="{1B24F3EA-ABD3-6E6F-0018-E6CE91951A77}"/>
              </a:ext>
            </a:extLst>
          </p:cNvPr>
          <p:cNvSpPr txBox="1"/>
          <p:nvPr/>
        </p:nvSpPr>
        <p:spPr>
          <a:xfrm>
            <a:off x="4484143" y="3379995"/>
            <a:ext cx="3052782" cy="523220"/>
          </a:xfrm>
          <a:prstGeom prst="rect">
            <a:avLst/>
          </a:prstGeom>
          <a:noFill/>
        </p:spPr>
        <p:txBody>
          <a:bodyPr wrap="square" lIns="91440" tIns="45720" rIns="91440" bIns="45720" rtlCol="0" anchor="t">
            <a:spAutoFit/>
          </a:bodyPr>
          <a:lstStyle/>
          <a:p>
            <a:pPr>
              <a:defRPr/>
            </a:pPr>
            <a:r>
              <a:rPr lang="en-US" sz="1400">
                <a:latin typeface="Times New Roman"/>
                <a:cs typeface="Times New Roman"/>
              </a:rPr>
              <a:t>No columns dropped</a:t>
            </a:r>
            <a:br>
              <a:rPr lang="en-US" sz="1400" b="0" i="0" u="none" strike="noStrike" kern="1200" cap="none" spc="0" normalizeH="0" baseline="0" noProof="0">
                <a:ln>
                  <a:noFill/>
                </a:ln>
                <a:effectLst/>
                <a:uLnTx/>
                <a:uFillTx/>
                <a:latin typeface="Times New Roman"/>
              </a:rPr>
            </a:br>
            <a:r>
              <a:rPr lang="en-US" sz="1400">
                <a:latin typeface="Times New Roman"/>
                <a:cs typeface="Times New Roman"/>
              </a:rPr>
              <a:t>Accuracy</a:t>
            </a:r>
            <a:r>
              <a:rPr kumimoji="0" lang="en-US" sz="1400" b="0" i="0" u="none" strike="noStrike" kern="1200" cap="none" spc="0" normalizeH="0" baseline="0" noProof="0">
                <a:ln>
                  <a:noFill/>
                </a:ln>
                <a:effectLst/>
                <a:uLnTx/>
                <a:uFillTx/>
                <a:latin typeface="Times New Roman"/>
                <a:cs typeface="Times New Roman"/>
              </a:rPr>
              <a:t> = 90.72%</a:t>
            </a:r>
            <a:endParaRPr lang="en-US">
              <a:cs typeface="Calibri"/>
            </a:endParaRPr>
          </a:p>
        </p:txBody>
      </p:sp>
      <p:pic>
        <p:nvPicPr>
          <p:cNvPr id="12" name="Picture 11" descr="Calendar&#10;&#10;Description automatically generated">
            <a:extLst>
              <a:ext uri="{FF2B5EF4-FFF2-40B4-BE49-F238E27FC236}">
                <a16:creationId xmlns:a16="http://schemas.microsoft.com/office/drawing/2014/main" id="{AC492D48-E512-D631-4709-B649D308F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149" y="3868212"/>
            <a:ext cx="2825766" cy="1767688"/>
          </a:xfrm>
          <a:prstGeom prst="rect">
            <a:avLst/>
          </a:prstGeom>
        </p:spPr>
      </p:pic>
      <p:sp>
        <p:nvSpPr>
          <p:cNvPr id="13" name="TextBox 12">
            <a:extLst>
              <a:ext uri="{FF2B5EF4-FFF2-40B4-BE49-F238E27FC236}">
                <a16:creationId xmlns:a16="http://schemas.microsoft.com/office/drawing/2014/main" id="{4873719F-1648-6DA8-1E3D-8831A6C8E02B}"/>
              </a:ext>
            </a:extLst>
          </p:cNvPr>
          <p:cNvSpPr txBox="1"/>
          <p:nvPr/>
        </p:nvSpPr>
        <p:spPr>
          <a:xfrm>
            <a:off x="2532677" y="5720928"/>
            <a:ext cx="306365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Dropping columns based on condition 2</a:t>
            </a:r>
            <a:br>
              <a:rPr lang="en-US" sz="1400" b="0" i="0" u="none" strike="noStrike" kern="1200" cap="none" spc="0" normalizeH="0" baseline="0" noProof="0">
                <a:ln>
                  <a:noFill/>
                </a:ln>
                <a:effectLst/>
                <a:uLnTx/>
                <a:uFillTx/>
                <a:latin typeface="Times New Roman"/>
              </a:rPr>
            </a:br>
            <a:r>
              <a:rPr kumimoji="0" lang="en-US" sz="1400" b="0" i="0" u="none" strike="noStrike" kern="1200" cap="none" spc="0" normalizeH="0" baseline="0" noProof="0">
                <a:ln>
                  <a:noFill/>
                </a:ln>
                <a:effectLst/>
                <a:uLnTx/>
                <a:uFillTx/>
                <a:latin typeface="Times New Roman"/>
                <a:cs typeface="Times New Roman"/>
              </a:rPr>
              <a:t>Accuracy =90.68%</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038" y="428512"/>
            <a:ext cx="3596004" cy="482600"/>
          </a:xfrm>
          <a:prstGeom prst="rect">
            <a:avLst/>
          </a:prstGeom>
        </p:spPr>
        <p:txBody>
          <a:bodyPr vert="horz" wrap="square" lIns="0" tIns="12700" rIns="0" bIns="0" rtlCol="0">
            <a:spAutoFit/>
          </a:bodyPr>
          <a:lstStyle/>
          <a:p>
            <a:pPr marL="12700">
              <a:lnSpc>
                <a:spcPct val="100000"/>
              </a:lnSpc>
              <a:spcBef>
                <a:spcPts val="100"/>
              </a:spcBef>
            </a:pPr>
            <a:r>
              <a:rPr sz="3000" b="1" spc="-5">
                <a:latin typeface="Times New Roman"/>
                <a:cs typeface="Times New Roman"/>
              </a:rPr>
              <a:t>Gaussian</a:t>
            </a:r>
            <a:r>
              <a:rPr sz="3000" b="1" spc="-50">
                <a:latin typeface="Times New Roman"/>
                <a:cs typeface="Times New Roman"/>
              </a:rPr>
              <a:t> </a:t>
            </a:r>
            <a:r>
              <a:rPr sz="3000" b="1" spc="-5">
                <a:latin typeface="Times New Roman"/>
                <a:cs typeface="Times New Roman"/>
              </a:rPr>
              <a:t>Naive</a:t>
            </a:r>
            <a:r>
              <a:rPr sz="3000" b="1" spc="-45">
                <a:latin typeface="Times New Roman"/>
                <a:cs typeface="Times New Roman"/>
              </a:rPr>
              <a:t> </a:t>
            </a:r>
            <a:r>
              <a:rPr sz="3000" b="1" spc="-5">
                <a:latin typeface="Times New Roman"/>
                <a:cs typeface="Times New Roman"/>
              </a:rPr>
              <a:t>Bayes</a:t>
            </a:r>
            <a:endParaRPr sz="3000">
              <a:latin typeface="Times New Roman"/>
              <a:cs typeface="Times New Roman"/>
            </a:endParaRPr>
          </a:p>
        </p:txBody>
      </p:sp>
      <p:sp>
        <p:nvSpPr>
          <p:cNvPr id="3" name="object 3"/>
          <p:cNvSpPr txBox="1"/>
          <p:nvPr/>
        </p:nvSpPr>
        <p:spPr>
          <a:xfrm>
            <a:off x="300037" y="1022358"/>
            <a:ext cx="6940108" cy="320601"/>
          </a:xfrm>
          <a:prstGeom prst="rect">
            <a:avLst/>
          </a:prstGeom>
        </p:spPr>
        <p:txBody>
          <a:bodyPr vert="horz" wrap="square" lIns="0" tIns="12700" rIns="0" bIns="0" rtlCol="0" anchor="t">
            <a:spAutoFit/>
          </a:bodyPr>
          <a:lstStyle/>
          <a:p>
            <a:pPr marL="12700">
              <a:spcBef>
                <a:spcPts val="100"/>
              </a:spcBef>
            </a:pPr>
            <a:r>
              <a:rPr lang="en-US" sz="2000" spc="-5">
                <a:latin typeface="Times New Roman"/>
                <a:cs typeface="Times New Roman"/>
              </a:rPr>
              <a:t>Best </a:t>
            </a:r>
            <a:r>
              <a:rPr sz="2000" spc="-5">
                <a:latin typeface="Times New Roman"/>
                <a:cs typeface="Times New Roman"/>
              </a:rPr>
              <a:t>Accuracy</a:t>
            </a:r>
            <a:r>
              <a:rPr sz="2000" spc="-50">
                <a:latin typeface="Times New Roman"/>
                <a:cs typeface="Times New Roman"/>
              </a:rPr>
              <a:t> </a:t>
            </a:r>
            <a:r>
              <a:rPr sz="2000">
                <a:latin typeface="Times New Roman"/>
                <a:cs typeface="Times New Roman"/>
              </a:rPr>
              <a:t>~</a:t>
            </a:r>
            <a:r>
              <a:rPr sz="2000" spc="-45">
                <a:latin typeface="Times New Roman"/>
                <a:cs typeface="Times New Roman"/>
              </a:rPr>
              <a:t> </a:t>
            </a:r>
            <a:r>
              <a:rPr lang="en-GB" sz="2000">
                <a:latin typeface="Times New Roman"/>
                <a:cs typeface="Times New Roman"/>
              </a:rPr>
              <a:t>84.92</a:t>
            </a:r>
            <a:r>
              <a:rPr sz="2000">
                <a:latin typeface="Times New Roman"/>
                <a:cs typeface="Times New Roman"/>
              </a:rPr>
              <a:t>%</a:t>
            </a:r>
            <a:r>
              <a:rPr lang="en-US" sz="2000">
                <a:latin typeface="Times New Roman"/>
                <a:cs typeface="Times New Roman"/>
              </a:rPr>
              <a:t> (After removing  more variables)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19</a:t>
            </a:fld>
            <a:endParaRPr/>
          </a:p>
        </p:txBody>
      </p:sp>
      <p:pic>
        <p:nvPicPr>
          <p:cNvPr id="7" name="Picture 6" descr="Calendar&#10;&#10;Description automatically generated">
            <a:extLst>
              <a:ext uri="{FF2B5EF4-FFF2-40B4-BE49-F238E27FC236}">
                <a16:creationId xmlns:a16="http://schemas.microsoft.com/office/drawing/2014/main" id="{155591BA-9DAB-C425-BDA4-88201EFD6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17" y="1433324"/>
            <a:ext cx="3145342" cy="2117969"/>
          </a:xfrm>
          <a:prstGeom prst="rect">
            <a:avLst/>
          </a:prstGeom>
        </p:spPr>
      </p:pic>
      <p:sp>
        <p:nvSpPr>
          <p:cNvPr id="4" name="TextBox 3">
            <a:extLst>
              <a:ext uri="{FF2B5EF4-FFF2-40B4-BE49-F238E27FC236}">
                <a16:creationId xmlns:a16="http://schemas.microsoft.com/office/drawing/2014/main" id="{27778FC4-4990-8F55-2772-26A46328B8DD}"/>
              </a:ext>
            </a:extLst>
          </p:cNvPr>
          <p:cNvSpPr txBox="1"/>
          <p:nvPr/>
        </p:nvSpPr>
        <p:spPr>
          <a:xfrm>
            <a:off x="412846" y="3553986"/>
            <a:ext cx="306365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Dropping columns based on condition 1</a:t>
            </a:r>
            <a:br>
              <a:rPr lang="en-US" sz="1400" b="0" i="0" u="none" strike="noStrike" kern="1200" cap="none" spc="0" normalizeH="0" baseline="0" noProof="0">
                <a:ln>
                  <a:noFill/>
                </a:ln>
                <a:effectLst/>
                <a:uLnTx/>
                <a:uFillTx/>
                <a:latin typeface="Times New Roman"/>
              </a:rPr>
            </a:br>
            <a:r>
              <a:rPr lang="en-US" sz="1400">
                <a:latin typeface="Times New Roman"/>
                <a:cs typeface="Times New Roman"/>
              </a:rPr>
              <a:t>Accuracy</a:t>
            </a:r>
            <a:r>
              <a:rPr kumimoji="0" lang="en-US" sz="1400" b="0" i="0" u="none" strike="noStrike" kern="1200" cap="none" spc="0" normalizeH="0" baseline="0" noProof="0">
                <a:ln>
                  <a:noFill/>
                </a:ln>
                <a:effectLst/>
                <a:uLnTx/>
                <a:uFillTx/>
                <a:latin typeface="Times New Roman"/>
                <a:cs typeface="Times New Roman"/>
              </a:rPr>
              <a:t> = 84.92%</a:t>
            </a:r>
            <a:endParaRPr lang="en-US"/>
          </a:p>
        </p:txBody>
      </p:sp>
      <p:pic>
        <p:nvPicPr>
          <p:cNvPr id="10" name="Picture 9" descr="Calendar&#10;&#10;Description automatically generated">
            <a:extLst>
              <a:ext uri="{FF2B5EF4-FFF2-40B4-BE49-F238E27FC236}">
                <a16:creationId xmlns:a16="http://schemas.microsoft.com/office/drawing/2014/main" id="{06AC9DD2-4B69-C4FC-919F-95BF3DDB6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419" y="1433324"/>
            <a:ext cx="3425655" cy="2117969"/>
          </a:xfrm>
          <a:prstGeom prst="rect">
            <a:avLst/>
          </a:prstGeom>
        </p:spPr>
      </p:pic>
      <p:sp>
        <p:nvSpPr>
          <p:cNvPr id="11" name="TextBox 10">
            <a:extLst>
              <a:ext uri="{FF2B5EF4-FFF2-40B4-BE49-F238E27FC236}">
                <a16:creationId xmlns:a16="http://schemas.microsoft.com/office/drawing/2014/main" id="{CB631BC3-A985-B656-2057-7384B44271F6}"/>
              </a:ext>
            </a:extLst>
          </p:cNvPr>
          <p:cNvSpPr txBox="1"/>
          <p:nvPr/>
        </p:nvSpPr>
        <p:spPr>
          <a:xfrm>
            <a:off x="4360822" y="3598684"/>
            <a:ext cx="3558716" cy="523220"/>
          </a:xfrm>
          <a:prstGeom prst="rect">
            <a:avLst/>
          </a:prstGeom>
          <a:noFill/>
        </p:spPr>
        <p:txBody>
          <a:bodyPr wrap="square" lIns="91440" tIns="45720" rIns="91440" bIns="45720" rtlCol="0" anchor="t">
            <a:spAutoFit/>
          </a:bodyPr>
          <a:lstStyle/>
          <a:p>
            <a:pPr>
              <a:defRPr/>
            </a:pPr>
            <a:r>
              <a:rPr lang="en-US" sz="1400">
                <a:latin typeface="Times New Roman"/>
                <a:cs typeface="Times New Roman"/>
              </a:rPr>
              <a:t>No columns dropped</a:t>
            </a:r>
            <a:br>
              <a:rPr lang="en-US" sz="1400" b="0" i="0" u="none" strike="noStrike" kern="1200" cap="none" spc="0" normalizeH="0" baseline="0" noProof="0">
                <a:ln>
                  <a:noFill/>
                </a:ln>
                <a:effectLst/>
                <a:uLnTx/>
                <a:uFillTx/>
                <a:latin typeface="Times New Roman"/>
              </a:rPr>
            </a:br>
            <a:r>
              <a:rPr lang="en-US" sz="1400">
                <a:latin typeface="Times New Roman"/>
                <a:cs typeface="Times New Roman"/>
              </a:rPr>
              <a:t>Accuracy</a:t>
            </a:r>
            <a:r>
              <a:rPr kumimoji="0" lang="en-US" sz="1400" b="0" i="0" u="none" strike="noStrike" kern="1200" cap="none" spc="0" normalizeH="0" baseline="0" noProof="0">
                <a:ln>
                  <a:noFill/>
                </a:ln>
                <a:effectLst/>
                <a:uLnTx/>
                <a:uFillTx/>
                <a:latin typeface="Times New Roman"/>
                <a:cs typeface="Times New Roman"/>
              </a:rPr>
              <a:t> = 81.95%</a:t>
            </a:r>
            <a:endParaRPr lang="en-US"/>
          </a:p>
        </p:txBody>
      </p:sp>
      <p:pic>
        <p:nvPicPr>
          <p:cNvPr id="13" name="Picture 12" descr="Calendar&#10;&#10;Description automatically generated">
            <a:extLst>
              <a:ext uri="{FF2B5EF4-FFF2-40B4-BE49-F238E27FC236}">
                <a16:creationId xmlns:a16="http://schemas.microsoft.com/office/drawing/2014/main" id="{89DF9593-AA10-50A2-04F8-4BF1D5A07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739" y="4124204"/>
            <a:ext cx="2920278" cy="1784227"/>
          </a:xfrm>
          <a:prstGeom prst="rect">
            <a:avLst/>
          </a:prstGeom>
        </p:spPr>
      </p:pic>
      <p:sp>
        <p:nvSpPr>
          <p:cNvPr id="14" name="TextBox 13">
            <a:extLst>
              <a:ext uri="{FF2B5EF4-FFF2-40B4-BE49-F238E27FC236}">
                <a16:creationId xmlns:a16="http://schemas.microsoft.com/office/drawing/2014/main" id="{38AD8678-CD16-545B-E4C3-F57F93772584}"/>
              </a:ext>
            </a:extLst>
          </p:cNvPr>
          <p:cNvSpPr txBox="1"/>
          <p:nvPr/>
        </p:nvSpPr>
        <p:spPr>
          <a:xfrm>
            <a:off x="2313081" y="5908431"/>
            <a:ext cx="3573717" cy="523220"/>
          </a:xfrm>
          <a:prstGeom prst="rect">
            <a:avLst/>
          </a:prstGeom>
          <a:noFill/>
        </p:spPr>
        <p:txBody>
          <a:bodyPr wrap="square" lIns="91440" tIns="45720" rIns="91440" bIns="45720" rtlCol="0" anchor="t">
            <a:spAutoFit/>
          </a:bodyPr>
          <a:lstStyle/>
          <a:p>
            <a:pPr>
              <a:defRPr/>
            </a:pPr>
            <a:r>
              <a:rPr lang="en-US" sz="1400">
                <a:latin typeface="Times New Roman"/>
                <a:cs typeface="Times New Roman"/>
              </a:rPr>
              <a:t>Dropping columns based on condition 2</a:t>
            </a:r>
            <a:br>
              <a:rPr lang="en-US" sz="1400" b="0" i="0" u="none" strike="noStrike" kern="1200" cap="none" spc="0" normalizeH="0" baseline="0" noProof="0">
                <a:ln>
                  <a:noFill/>
                </a:ln>
                <a:effectLst/>
                <a:uLnTx/>
                <a:uFillTx/>
                <a:latin typeface="Times New Roman"/>
              </a:rPr>
            </a:br>
            <a:r>
              <a:rPr kumimoji="0" lang="en-US" sz="1400" b="0" i="0" u="none" strike="noStrike" kern="1200" cap="none" spc="0" normalizeH="0" baseline="0" noProof="0">
                <a:ln>
                  <a:noFill/>
                </a:ln>
                <a:effectLst/>
                <a:uLnTx/>
                <a:uFillTx/>
                <a:latin typeface="Times New Roman"/>
                <a:cs typeface="Times New Roman"/>
              </a:rPr>
              <a:t>Accuracy =83.09%</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038" y="428512"/>
            <a:ext cx="2735580" cy="482600"/>
          </a:xfrm>
          <a:prstGeom prst="rect">
            <a:avLst/>
          </a:prstGeom>
        </p:spPr>
        <p:txBody>
          <a:bodyPr vert="horz" wrap="square" lIns="0" tIns="12700" rIns="0" bIns="0" rtlCol="0">
            <a:spAutoFit/>
          </a:bodyPr>
          <a:lstStyle/>
          <a:p>
            <a:pPr marL="12700">
              <a:lnSpc>
                <a:spcPct val="100000"/>
              </a:lnSpc>
              <a:spcBef>
                <a:spcPts val="100"/>
              </a:spcBef>
            </a:pPr>
            <a:r>
              <a:rPr spc="-15"/>
              <a:t>Group</a:t>
            </a:r>
            <a:r>
              <a:rPr spc="-80"/>
              <a:t> </a:t>
            </a:r>
            <a:r>
              <a:rPr spc="-5"/>
              <a:t>Members</a:t>
            </a:r>
          </a:p>
        </p:txBody>
      </p:sp>
      <p:sp>
        <p:nvSpPr>
          <p:cNvPr id="5" name="object 5"/>
          <p:cNvSpPr txBox="1"/>
          <p:nvPr/>
        </p:nvSpPr>
        <p:spPr>
          <a:xfrm>
            <a:off x="427828" y="4441040"/>
            <a:ext cx="1574068" cy="751488"/>
          </a:xfrm>
          <a:prstGeom prst="rect">
            <a:avLst/>
          </a:prstGeom>
        </p:spPr>
        <p:txBody>
          <a:bodyPr vert="horz" wrap="square" lIns="0" tIns="12700" rIns="0" bIns="0" rtlCol="0" anchor="t">
            <a:spAutoFit/>
          </a:bodyPr>
          <a:lstStyle/>
          <a:p>
            <a:pPr marL="12700">
              <a:spcBef>
                <a:spcPts val="100"/>
              </a:spcBef>
            </a:pPr>
            <a:r>
              <a:rPr lang="en-US" sz="1600">
                <a:latin typeface="Verdana"/>
                <a:cs typeface="Verdana"/>
              </a:rPr>
              <a:t>Aman Gupta  20018346</a:t>
            </a:r>
          </a:p>
          <a:p>
            <a:pPr marL="271145">
              <a:lnSpc>
                <a:spcPct val="100000"/>
              </a:lnSpc>
              <a:spcBef>
                <a:spcPts val="5"/>
              </a:spcBef>
            </a:pPr>
            <a:endParaRPr lang="en-US" sz="1600" i="1" spc="-204">
              <a:latin typeface="Verdana"/>
              <a:ea typeface="Verdana"/>
              <a:cs typeface="Verdana"/>
            </a:endParaRPr>
          </a:p>
        </p:txBody>
      </p:sp>
      <p:sp>
        <p:nvSpPr>
          <p:cNvPr id="7" name="object 7"/>
          <p:cNvSpPr txBox="1"/>
          <p:nvPr/>
        </p:nvSpPr>
        <p:spPr>
          <a:xfrm>
            <a:off x="2415729" y="4478098"/>
            <a:ext cx="1032493" cy="518091"/>
          </a:xfrm>
          <a:prstGeom prst="rect">
            <a:avLst/>
          </a:prstGeom>
        </p:spPr>
        <p:txBody>
          <a:bodyPr vert="horz" wrap="square" lIns="0" tIns="12700" rIns="0" bIns="0" rtlCol="0" anchor="t">
            <a:spAutoFit/>
          </a:bodyPr>
          <a:lstStyle/>
          <a:p>
            <a:pPr>
              <a:spcBef>
                <a:spcPts val="100"/>
              </a:spcBef>
            </a:pPr>
            <a:r>
              <a:rPr lang="en-US" sz="1600" spc="-210" err="1">
                <a:latin typeface="Verdana"/>
                <a:ea typeface="Verdana"/>
                <a:cs typeface="Verdana"/>
              </a:rPr>
              <a:t>Parth</a:t>
            </a:r>
            <a:r>
              <a:rPr lang="en-US" sz="1600" spc="-210">
                <a:latin typeface="Verdana"/>
                <a:ea typeface="Verdana"/>
                <a:cs typeface="Verdana"/>
              </a:rPr>
              <a:t> Patel </a:t>
            </a:r>
          </a:p>
          <a:p>
            <a:pPr>
              <a:spcBef>
                <a:spcPts val="100"/>
              </a:spcBef>
            </a:pPr>
            <a:r>
              <a:rPr lang="en-US" sz="1600" spc="-210">
                <a:latin typeface="Verdana"/>
                <a:ea typeface="Verdana"/>
                <a:cs typeface="Verdana"/>
              </a:rPr>
              <a:t>20010839</a:t>
            </a: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2</a:t>
            </a:fld>
            <a:endParaRPr/>
          </a:p>
        </p:txBody>
      </p:sp>
      <p:sp>
        <p:nvSpPr>
          <p:cNvPr id="3" name="TextBox 2">
            <a:extLst>
              <a:ext uri="{FF2B5EF4-FFF2-40B4-BE49-F238E27FC236}">
                <a16:creationId xmlns:a16="http://schemas.microsoft.com/office/drawing/2014/main" id="{0F198B5C-BAEA-96F5-6F98-170F6F2D65F5}"/>
              </a:ext>
            </a:extLst>
          </p:cNvPr>
          <p:cNvSpPr txBox="1"/>
          <p:nvPr/>
        </p:nvSpPr>
        <p:spPr>
          <a:xfrm>
            <a:off x="4082264" y="4475531"/>
            <a:ext cx="18736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Verdana"/>
                <a:ea typeface="Verdana"/>
                <a:cs typeface="Calibri"/>
              </a:rPr>
              <a:t>Buruju</a:t>
            </a:r>
            <a:r>
              <a:rPr lang="en-US" sz="1600">
                <a:latin typeface="Verdana"/>
                <a:ea typeface="Verdana"/>
                <a:cs typeface="Calibri"/>
              </a:rPr>
              <a:t> Sowmya  20016102</a:t>
            </a:r>
            <a:endParaRPr lang="en-US" sz="1600">
              <a:latin typeface="Verdana"/>
              <a:ea typeface="Verdana"/>
            </a:endParaRPr>
          </a:p>
        </p:txBody>
      </p:sp>
      <p:sp>
        <p:nvSpPr>
          <p:cNvPr id="8" name="TextBox 7">
            <a:extLst>
              <a:ext uri="{FF2B5EF4-FFF2-40B4-BE49-F238E27FC236}">
                <a16:creationId xmlns:a16="http://schemas.microsoft.com/office/drawing/2014/main" id="{145C98D0-EFE7-F58F-82E8-498C43B38EC8}"/>
              </a:ext>
            </a:extLst>
          </p:cNvPr>
          <p:cNvSpPr txBox="1"/>
          <p:nvPr/>
        </p:nvSpPr>
        <p:spPr>
          <a:xfrm>
            <a:off x="6302463" y="4476218"/>
            <a:ext cx="274319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Verdana"/>
                <a:ea typeface="+mn-lt"/>
                <a:cs typeface="+mn-lt"/>
              </a:rPr>
              <a:t>Ashwin </a:t>
            </a:r>
            <a:r>
              <a:rPr lang="en-US" sz="1600" err="1">
                <a:latin typeface="Verdana"/>
                <a:ea typeface="+mn-lt"/>
                <a:cs typeface="+mn-lt"/>
              </a:rPr>
              <a:t>Dhanasamy</a:t>
            </a:r>
            <a:endParaRPr lang="en-US" sz="1600">
              <a:latin typeface="Verdana"/>
              <a:ea typeface="+mn-lt"/>
              <a:cs typeface="+mn-lt"/>
            </a:endParaRPr>
          </a:p>
          <a:p>
            <a:pPr algn="just"/>
            <a:r>
              <a:rPr lang="en-US" sz="1600">
                <a:latin typeface="Verdana"/>
                <a:ea typeface="+mn-lt"/>
                <a:cs typeface="+mn-lt"/>
              </a:rPr>
              <a:t>20018534</a:t>
            </a:r>
            <a:endParaRPr lang="en-US" sz="1600">
              <a:latin typeface="Verdana"/>
              <a:ea typeface="Calibri"/>
              <a:cs typeface="Calibri"/>
            </a:endParaRPr>
          </a:p>
          <a:p>
            <a:pPr algn="l"/>
            <a:endParaRPr lang="en-US" sz="1600">
              <a:latin typeface="Verdana"/>
              <a:ea typeface="Calibri"/>
              <a:cs typeface="Calibri"/>
            </a:endParaRPr>
          </a:p>
        </p:txBody>
      </p:sp>
      <p:pic>
        <p:nvPicPr>
          <p:cNvPr id="10" name="Picture 10">
            <a:extLst>
              <a:ext uri="{FF2B5EF4-FFF2-40B4-BE49-F238E27FC236}">
                <a16:creationId xmlns:a16="http://schemas.microsoft.com/office/drawing/2014/main" id="{F2CD177E-C3E5-CA5F-31DC-015BB3245D8C}"/>
              </a:ext>
            </a:extLst>
          </p:cNvPr>
          <p:cNvPicPr>
            <a:picLocks noChangeAspect="1"/>
          </p:cNvPicPr>
          <p:nvPr/>
        </p:nvPicPr>
        <p:blipFill>
          <a:blip r:embed="rId2"/>
          <a:stretch>
            <a:fillRect/>
          </a:stretch>
        </p:blipFill>
        <p:spPr>
          <a:xfrm>
            <a:off x="4082264" y="1992923"/>
            <a:ext cx="1873649" cy="2149317"/>
          </a:xfrm>
          <a:prstGeom prst="rect">
            <a:avLst/>
          </a:prstGeom>
        </p:spPr>
      </p:pic>
      <p:pic>
        <p:nvPicPr>
          <p:cNvPr id="13" name="Picture 12" descr="A picture containing person&#10;&#10;Description automatically generated">
            <a:extLst>
              <a:ext uri="{FF2B5EF4-FFF2-40B4-BE49-F238E27FC236}">
                <a16:creationId xmlns:a16="http://schemas.microsoft.com/office/drawing/2014/main" id="{8AEE3C2A-331F-F037-EE63-151CCE009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8" y="1992923"/>
            <a:ext cx="1701858" cy="2160260"/>
          </a:xfrm>
          <a:prstGeom prst="rect">
            <a:avLst/>
          </a:prstGeom>
          <a:noFill/>
        </p:spPr>
      </p:pic>
      <p:pic>
        <p:nvPicPr>
          <p:cNvPr id="4" name="Picture 5">
            <a:extLst>
              <a:ext uri="{FF2B5EF4-FFF2-40B4-BE49-F238E27FC236}">
                <a16:creationId xmlns:a16="http://schemas.microsoft.com/office/drawing/2014/main" id="{E0CFC14F-40E3-3487-25AD-C5D15E2D111D}"/>
              </a:ext>
            </a:extLst>
          </p:cNvPr>
          <p:cNvPicPr>
            <a:picLocks noChangeAspect="1"/>
          </p:cNvPicPr>
          <p:nvPr/>
        </p:nvPicPr>
        <p:blipFill>
          <a:blip r:embed="rId4"/>
          <a:stretch>
            <a:fillRect/>
          </a:stretch>
        </p:blipFill>
        <p:spPr>
          <a:xfrm flipH="1">
            <a:off x="2116361" y="1972580"/>
            <a:ext cx="1632265" cy="2168081"/>
          </a:xfrm>
          <a:prstGeom prst="rect">
            <a:avLst/>
          </a:prstGeom>
        </p:spPr>
      </p:pic>
      <p:pic>
        <p:nvPicPr>
          <p:cNvPr id="6" name="Picture 13" descr="A picture containing person, grass, sky, outdoor&#10;&#10;Description automatically generated">
            <a:extLst>
              <a:ext uri="{FF2B5EF4-FFF2-40B4-BE49-F238E27FC236}">
                <a16:creationId xmlns:a16="http://schemas.microsoft.com/office/drawing/2014/main" id="{2C276187-039B-EB0F-6F20-35FC4FF421A1}"/>
              </a:ext>
            </a:extLst>
          </p:cNvPr>
          <p:cNvPicPr>
            <a:picLocks noChangeAspect="1"/>
          </p:cNvPicPr>
          <p:nvPr/>
        </p:nvPicPr>
        <p:blipFill>
          <a:blip r:embed="rId5"/>
          <a:stretch>
            <a:fillRect/>
          </a:stretch>
        </p:blipFill>
        <p:spPr>
          <a:xfrm>
            <a:off x="6258393" y="1989944"/>
            <a:ext cx="2218546" cy="224103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038" y="428512"/>
            <a:ext cx="3775075" cy="482600"/>
          </a:xfrm>
          <a:prstGeom prst="rect">
            <a:avLst/>
          </a:prstGeom>
        </p:spPr>
        <p:txBody>
          <a:bodyPr vert="horz" wrap="square" lIns="0" tIns="12700" rIns="0" bIns="0" rtlCol="0">
            <a:spAutoFit/>
          </a:bodyPr>
          <a:lstStyle/>
          <a:p>
            <a:pPr marL="12700">
              <a:lnSpc>
                <a:spcPct val="100000"/>
              </a:lnSpc>
              <a:spcBef>
                <a:spcPts val="100"/>
              </a:spcBef>
            </a:pPr>
            <a:r>
              <a:rPr sz="3000" b="1" spc="-5">
                <a:latin typeface="Times New Roman"/>
                <a:cs typeface="Times New Roman"/>
              </a:rPr>
              <a:t>Decision</a:t>
            </a:r>
            <a:r>
              <a:rPr sz="3000" b="1" spc="-90">
                <a:latin typeface="Times New Roman"/>
                <a:cs typeface="Times New Roman"/>
              </a:rPr>
              <a:t> </a:t>
            </a:r>
            <a:r>
              <a:rPr sz="3000" b="1" spc="-65">
                <a:latin typeface="Times New Roman"/>
                <a:cs typeface="Times New Roman"/>
              </a:rPr>
              <a:t>Trees</a:t>
            </a:r>
            <a:r>
              <a:rPr sz="3000" b="1" spc="-40">
                <a:latin typeface="Times New Roman"/>
                <a:cs typeface="Times New Roman"/>
              </a:rPr>
              <a:t> </a:t>
            </a:r>
            <a:r>
              <a:rPr sz="3000" b="1" spc="-20">
                <a:latin typeface="Times New Roman"/>
                <a:cs typeface="Times New Roman"/>
              </a:rPr>
              <a:t>(CART)</a:t>
            </a:r>
            <a:endParaRPr sz="3000">
              <a:latin typeface="Times New Roman"/>
              <a:cs typeface="Times New Roman"/>
            </a:endParaRPr>
          </a:p>
        </p:txBody>
      </p:sp>
      <p:sp>
        <p:nvSpPr>
          <p:cNvPr id="3" name="object 3"/>
          <p:cNvSpPr txBox="1"/>
          <p:nvPr/>
        </p:nvSpPr>
        <p:spPr>
          <a:xfrm>
            <a:off x="300038" y="1022358"/>
            <a:ext cx="6206270" cy="289823"/>
          </a:xfrm>
          <a:prstGeom prst="rect">
            <a:avLst/>
          </a:prstGeom>
        </p:spPr>
        <p:txBody>
          <a:bodyPr vert="horz" wrap="square" lIns="0" tIns="12700" rIns="0" bIns="0" rtlCol="0">
            <a:spAutoFit/>
          </a:bodyPr>
          <a:lstStyle/>
          <a:p>
            <a:pPr marL="12700">
              <a:lnSpc>
                <a:spcPct val="100000"/>
              </a:lnSpc>
              <a:spcBef>
                <a:spcPts val="100"/>
              </a:spcBef>
            </a:pPr>
            <a:r>
              <a:rPr lang="en-US" spc="-5">
                <a:latin typeface="Times New Roman"/>
                <a:cs typeface="Times New Roman"/>
              </a:rPr>
              <a:t>Best </a:t>
            </a:r>
            <a:r>
              <a:rPr sz="1800" spc="-5">
                <a:latin typeface="Times New Roman"/>
                <a:cs typeface="Times New Roman"/>
              </a:rPr>
              <a:t>Accuracy</a:t>
            </a:r>
            <a:r>
              <a:rPr sz="1800" spc="-50">
                <a:latin typeface="Times New Roman"/>
                <a:cs typeface="Times New Roman"/>
              </a:rPr>
              <a:t> </a:t>
            </a:r>
            <a:r>
              <a:rPr sz="1800">
                <a:latin typeface="Times New Roman"/>
                <a:cs typeface="Times New Roman"/>
              </a:rPr>
              <a:t>~</a:t>
            </a:r>
            <a:r>
              <a:rPr sz="1800" spc="-45">
                <a:latin typeface="Times New Roman"/>
                <a:cs typeface="Times New Roman"/>
              </a:rPr>
              <a:t> </a:t>
            </a:r>
            <a:r>
              <a:rPr lang="en-US" spc="-45">
                <a:latin typeface="Times New Roman"/>
                <a:cs typeface="Times New Roman"/>
              </a:rPr>
              <a:t>89.67</a:t>
            </a:r>
            <a:r>
              <a:rPr sz="1800">
                <a:latin typeface="Times New Roman"/>
                <a:cs typeface="Times New Roman"/>
              </a:rPr>
              <a:t>%</a:t>
            </a:r>
            <a:r>
              <a:rPr lang="en-US" sz="1800">
                <a:latin typeface="Times New Roman"/>
                <a:cs typeface="Times New Roman"/>
              </a:rPr>
              <a:t> (after dropping more features) </a:t>
            </a:r>
            <a:endParaRPr sz="18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20</a:t>
            </a:fld>
            <a:endParaRPr/>
          </a:p>
        </p:txBody>
      </p:sp>
      <p:pic>
        <p:nvPicPr>
          <p:cNvPr id="7" name="Picture 6" descr="Calendar&#10;&#10;Description automatically generated">
            <a:extLst>
              <a:ext uri="{FF2B5EF4-FFF2-40B4-BE49-F238E27FC236}">
                <a16:creationId xmlns:a16="http://schemas.microsoft.com/office/drawing/2014/main" id="{C859CC9C-581B-5EA1-1FE0-AF98FF665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9" y="1472184"/>
            <a:ext cx="2818300" cy="1688412"/>
          </a:xfrm>
          <a:prstGeom prst="rect">
            <a:avLst/>
          </a:prstGeom>
        </p:spPr>
      </p:pic>
      <p:pic>
        <p:nvPicPr>
          <p:cNvPr id="6" name="Picture 5" descr="Calendar&#10;&#10;Description automatically generated">
            <a:extLst>
              <a:ext uri="{FF2B5EF4-FFF2-40B4-BE49-F238E27FC236}">
                <a16:creationId xmlns:a16="http://schemas.microsoft.com/office/drawing/2014/main" id="{B35EFFD6-597C-7DD2-3D3A-D23C02F00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125" y="1472185"/>
            <a:ext cx="2722220" cy="1664622"/>
          </a:xfrm>
          <a:prstGeom prst="rect">
            <a:avLst/>
          </a:prstGeom>
        </p:spPr>
      </p:pic>
      <p:sp>
        <p:nvSpPr>
          <p:cNvPr id="8" name="TextBox 7">
            <a:extLst>
              <a:ext uri="{FF2B5EF4-FFF2-40B4-BE49-F238E27FC236}">
                <a16:creationId xmlns:a16="http://schemas.microsoft.com/office/drawing/2014/main" id="{C0F2BBD9-A202-D21E-BCA7-9E958C669764}"/>
              </a:ext>
            </a:extLst>
          </p:cNvPr>
          <p:cNvSpPr txBox="1"/>
          <p:nvPr/>
        </p:nvSpPr>
        <p:spPr>
          <a:xfrm>
            <a:off x="206254" y="3203836"/>
            <a:ext cx="306365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Dropping columns based on condition 1</a:t>
            </a:r>
            <a:br>
              <a:rPr lang="en-US" sz="1400" b="0" i="0" u="none" strike="noStrike" kern="1200" cap="none" spc="0" normalizeH="0" baseline="0" noProof="0">
                <a:ln>
                  <a:noFill/>
                </a:ln>
                <a:effectLst/>
                <a:uLnTx/>
                <a:uFillTx/>
                <a:latin typeface="Times New Roman"/>
              </a:rPr>
            </a:br>
            <a:r>
              <a:rPr kumimoji="0" lang="en-US" sz="1400" b="0" i="0" u="none" strike="noStrike" kern="1200" cap="none" spc="0" normalizeH="0" baseline="0" noProof="0">
                <a:ln>
                  <a:noFill/>
                </a:ln>
                <a:effectLst/>
                <a:uLnTx/>
                <a:uFillTx/>
                <a:latin typeface="Times New Roman"/>
                <a:ea typeface="+mn-ea"/>
                <a:cs typeface="Times New Roman"/>
              </a:rPr>
              <a:t>accuracy = 89.66%</a:t>
            </a:r>
            <a:endParaRPr lang="en-US">
              <a:ea typeface="+mn-ea"/>
            </a:endParaRPr>
          </a:p>
        </p:txBody>
      </p:sp>
      <p:sp>
        <p:nvSpPr>
          <p:cNvPr id="9" name="TextBox 8">
            <a:extLst>
              <a:ext uri="{FF2B5EF4-FFF2-40B4-BE49-F238E27FC236}">
                <a16:creationId xmlns:a16="http://schemas.microsoft.com/office/drawing/2014/main" id="{ADAB1818-902B-7BBE-6338-4C55DB98F3D6}"/>
              </a:ext>
            </a:extLst>
          </p:cNvPr>
          <p:cNvSpPr txBox="1"/>
          <p:nvPr/>
        </p:nvSpPr>
        <p:spPr>
          <a:xfrm>
            <a:off x="4402124" y="3203836"/>
            <a:ext cx="169148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No columns dropped</a:t>
            </a:r>
            <a:br>
              <a:rPr lang="en-US" sz="1400" b="0" i="0" u="none" strike="noStrike" kern="1200" cap="none" spc="0" normalizeH="0" baseline="0" noProof="0">
                <a:ln>
                  <a:noFill/>
                </a:ln>
                <a:effectLst/>
                <a:uLnTx/>
                <a:uFillTx/>
                <a:latin typeface="Times New Roman"/>
              </a:rPr>
            </a:br>
            <a:r>
              <a:rPr kumimoji="0" lang="en-US" sz="1400" b="0" i="0" u="none" strike="noStrike" kern="1200" cap="none" spc="0" normalizeH="0" baseline="0" noProof="0">
                <a:ln>
                  <a:noFill/>
                </a:ln>
                <a:effectLst/>
                <a:uLnTx/>
                <a:uFillTx/>
                <a:latin typeface="Times New Roman"/>
                <a:ea typeface="+mn-ea"/>
                <a:cs typeface="Times New Roman"/>
              </a:rPr>
              <a:t>accuracy = 85.10%</a:t>
            </a:r>
          </a:p>
        </p:txBody>
      </p:sp>
      <p:pic>
        <p:nvPicPr>
          <p:cNvPr id="11" name="Picture 10" descr="Calendar&#10;&#10;Description automatically generated">
            <a:extLst>
              <a:ext uri="{FF2B5EF4-FFF2-40B4-BE49-F238E27FC236}">
                <a16:creationId xmlns:a16="http://schemas.microsoft.com/office/drawing/2014/main" id="{CBF9929E-4AA1-5918-A210-0EA3343738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7478" y="3770296"/>
            <a:ext cx="2894026" cy="1760701"/>
          </a:xfrm>
          <a:prstGeom prst="rect">
            <a:avLst/>
          </a:prstGeom>
        </p:spPr>
      </p:pic>
      <p:sp>
        <p:nvSpPr>
          <p:cNvPr id="12" name="TextBox 11">
            <a:extLst>
              <a:ext uri="{FF2B5EF4-FFF2-40B4-BE49-F238E27FC236}">
                <a16:creationId xmlns:a16="http://schemas.microsoft.com/office/drawing/2014/main" id="{908EB84B-A9ED-023F-829F-8D8029368092}"/>
              </a:ext>
            </a:extLst>
          </p:cNvPr>
          <p:cNvSpPr txBox="1"/>
          <p:nvPr/>
        </p:nvSpPr>
        <p:spPr>
          <a:xfrm>
            <a:off x="2214076" y="5641266"/>
            <a:ext cx="306365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Dropping columns based on condition 2</a:t>
            </a:r>
            <a:br>
              <a:rPr lang="en-US" sz="1400" b="0" i="0" u="none" strike="noStrike" kern="1200" cap="none" spc="0" normalizeH="0" baseline="0" noProof="0">
                <a:ln>
                  <a:noFill/>
                </a:ln>
                <a:effectLst/>
                <a:uLnTx/>
                <a:uFillTx/>
                <a:latin typeface="Times New Roman"/>
              </a:rPr>
            </a:br>
            <a:r>
              <a:rPr kumimoji="0" lang="en-US" sz="1400" b="0" i="0" u="none" strike="noStrike" kern="1200" cap="none" spc="0" normalizeH="0" baseline="0" noProof="0">
                <a:ln>
                  <a:noFill/>
                </a:ln>
                <a:effectLst/>
                <a:uLnTx/>
                <a:uFillTx/>
                <a:latin typeface="Times New Roman"/>
                <a:ea typeface="+mn-ea"/>
                <a:cs typeface="Times New Roman"/>
              </a:rPr>
              <a:t>Accuracy =86.06%</a:t>
            </a:r>
            <a:endParaRPr lang="en-US">
              <a:ea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038" y="428512"/>
            <a:ext cx="2545080" cy="482600"/>
          </a:xfrm>
          <a:prstGeom prst="rect">
            <a:avLst/>
          </a:prstGeom>
        </p:spPr>
        <p:txBody>
          <a:bodyPr vert="horz" wrap="square" lIns="0" tIns="12700" rIns="0" bIns="0" rtlCol="0">
            <a:spAutoFit/>
          </a:bodyPr>
          <a:lstStyle/>
          <a:p>
            <a:pPr marL="12700">
              <a:lnSpc>
                <a:spcPct val="100000"/>
              </a:lnSpc>
              <a:spcBef>
                <a:spcPts val="100"/>
              </a:spcBef>
            </a:pPr>
            <a:r>
              <a:rPr sz="3000" b="1" spc="-5">
                <a:latin typeface="Times New Roman"/>
                <a:cs typeface="Times New Roman"/>
              </a:rPr>
              <a:t>Random</a:t>
            </a:r>
            <a:r>
              <a:rPr sz="3000" b="1" spc="-85">
                <a:latin typeface="Times New Roman"/>
                <a:cs typeface="Times New Roman"/>
              </a:rPr>
              <a:t> </a:t>
            </a:r>
            <a:r>
              <a:rPr sz="3000" b="1" spc="-15">
                <a:latin typeface="Times New Roman"/>
                <a:cs typeface="Times New Roman"/>
              </a:rPr>
              <a:t>Forest</a:t>
            </a:r>
            <a:endParaRPr sz="3000">
              <a:latin typeface="Times New Roman"/>
              <a:cs typeface="Times New Roman"/>
            </a:endParaRPr>
          </a:p>
        </p:txBody>
      </p:sp>
      <p:sp>
        <p:nvSpPr>
          <p:cNvPr id="3" name="object 3"/>
          <p:cNvSpPr txBox="1"/>
          <p:nvPr/>
        </p:nvSpPr>
        <p:spPr>
          <a:xfrm>
            <a:off x="300037" y="1022358"/>
            <a:ext cx="6593131" cy="289823"/>
          </a:xfrm>
          <a:prstGeom prst="rect">
            <a:avLst/>
          </a:prstGeom>
        </p:spPr>
        <p:txBody>
          <a:bodyPr vert="horz" wrap="square" lIns="0" tIns="12700" rIns="0" bIns="0" rtlCol="0">
            <a:spAutoFit/>
          </a:bodyPr>
          <a:lstStyle/>
          <a:p>
            <a:pPr marL="12700">
              <a:lnSpc>
                <a:spcPct val="100000"/>
              </a:lnSpc>
              <a:spcBef>
                <a:spcPts val="100"/>
              </a:spcBef>
            </a:pPr>
            <a:r>
              <a:rPr lang="en-US" sz="1800" spc="-5">
                <a:latin typeface="Times New Roman"/>
                <a:cs typeface="Times New Roman"/>
              </a:rPr>
              <a:t>Best </a:t>
            </a:r>
            <a:r>
              <a:rPr sz="1800" spc="-5">
                <a:latin typeface="Times New Roman"/>
                <a:cs typeface="Times New Roman"/>
              </a:rPr>
              <a:t>Accuracy</a:t>
            </a:r>
            <a:r>
              <a:rPr sz="1800" spc="-50">
                <a:latin typeface="Times New Roman"/>
                <a:cs typeface="Times New Roman"/>
              </a:rPr>
              <a:t> </a:t>
            </a:r>
            <a:r>
              <a:rPr sz="1800">
                <a:latin typeface="Times New Roman"/>
                <a:cs typeface="Times New Roman"/>
              </a:rPr>
              <a:t>~</a:t>
            </a:r>
            <a:r>
              <a:rPr sz="1800" spc="-45">
                <a:latin typeface="Times New Roman"/>
                <a:cs typeface="Times New Roman"/>
              </a:rPr>
              <a:t> </a:t>
            </a:r>
            <a:r>
              <a:rPr lang="en-US" spc="-45">
                <a:latin typeface="Times New Roman"/>
                <a:cs typeface="Times New Roman"/>
              </a:rPr>
              <a:t>90.28</a:t>
            </a:r>
            <a:r>
              <a:rPr sz="1800">
                <a:latin typeface="Times New Roman"/>
                <a:cs typeface="Times New Roman"/>
              </a:rPr>
              <a:t>%</a:t>
            </a:r>
            <a:r>
              <a:rPr lang="en-US">
                <a:latin typeface="Times New Roman"/>
                <a:cs typeface="Times New Roman"/>
              </a:rPr>
              <a:t>  (before dropping the correlated variable </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21</a:t>
            </a:fld>
            <a:endParaRPr/>
          </a:p>
        </p:txBody>
      </p:sp>
      <p:pic>
        <p:nvPicPr>
          <p:cNvPr id="7" name="Picture 6" descr="Calendar&#10;&#10;Description automatically generated">
            <a:extLst>
              <a:ext uri="{FF2B5EF4-FFF2-40B4-BE49-F238E27FC236}">
                <a16:creationId xmlns:a16="http://schemas.microsoft.com/office/drawing/2014/main" id="{3C2DA90B-0C1D-080B-513F-B61B583E2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1529080"/>
            <a:ext cx="3097861" cy="1663137"/>
          </a:xfrm>
          <a:prstGeom prst="rect">
            <a:avLst/>
          </a:prstGeom>
        </p:spPr>
      </p:pic>
      <p:sp>
        <p:nvSpPr>
          <p:cNvPr id="4" name="TextBox 3">
            <a:extLst>
              <a:ext uri="{FF2B5EF4-FFF2-40B4-BE49-F238E27FC236}">
                <a16:creationId xmlns:a16="http://schemas.microsoft.com/office/drawing/2014/main" id="{921AD99D-873F-A98E-630B-29B0BDB0DC11}"/>
              </a:ext>
            </a:extLst>
          </p:cNvPr>
          <p:cNvSpPr txBox="1"/>
          <p:nvPr/>
        </p:nvSpPr>
        <p:spPr>
          <a:xfrm>
            <a:off x="202794" y="3286965"/>
            <a:ext cx="306365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Dropping columns based on condition 1</a:t>
            </a:r>
            <a:br>
              <a:rPr lang="en-US" sz="1400" b="0" i="0" u="none" strike="noStrike" kern="1200" cap="none" spc="0" normalizeH="0" baseline="0" noProof="0">
                <a:ln>
                  <a:noFill/>
                </a:ln>
                <a:effectLst/>
                <a:uLnTx/>
                <a:uFillTx/>
                <a:latin typeface="Times New Roman"/>
              </a:rPr>
            </a:br>
            <a:r>
              <a:rPr lang="en-US" sz="1400">
                <a:latin typeface="Times New Roman"/>
                <a:cs typeface="Times New Roman"/>
              </a:rPr>
              <a:t>Accuracy</a:t>
            </a:r>
            <a:r>
              <a:rPr kumimoji="0" lang="en-US" sz="1400" b="0" i="0" u="none" strike="noStrike" kern="1200" cap="none" spc="0" normalizeH="0" baseline="0" noProof="0">
                <a:ln>
                  <a:noFill/>
                </a:ln>
                <a:effectLst/>
                <a:uLnTx/>
                <a:uFillTx/>
                <a:latin typeface="Times New Roman"/>
                <a:ea typeface="+mn-ea"/>
                <a:cs typeface="Times New Roman"/>
              </a:rPr>
              <a:t> = 89.66%</a:t>
            </a:r>
            <a:endParaRPr lang="en-US">
              <a:ea typeface="+mn-ea"/>
            </a:endParaRPr>
          </a:p>
        </p:txBody>
      </p:sp>
      <p:pic>
        <p:nvPicPr>
          <p:cNvPr id="8" name="Picture 7" descr="Calendar&#10;&#10;Description automatically generated">
            <a:extLst>
              <a:ext uri="{FF2B5EF4-FFF2-40B4-BE49-F238E27FC236}">
                <a16:creationId xmlns:a16="http://schemas.microsoft.com/office/drawing/2014/main" id="{D4E42EA8-3C88-3890-090C-E3D71FAFB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462" y="1536970"/>
            <a:ext cx="3566592" cy="1663137"/>
          </a:xfrm>
          <a:prstGeom prst="rect">
            <a:avLst/>
          </a:prstGeom>
        </p:spPr>
      </p:pic>
      <p:sp>
        <p:nvSpPr>
          <p:cNvPr id="9" name="TextBox 8">
            <a:extLst>
              <a:ext uri="{FF2B5EF4-FFF2-40B4-BE49-F238E27FC236}">
                <a16:creationId xmlns:a16="http://schemas.microsoft.com/office/drawing/2014/main" id="{2B1EED1E-D153-DBE8-1FE5-6B589E52958F}"/>
              </a:ext>
            </a:extLst>
          </p:cNvPr>
          <p:cNvSpPr txBox="1"/>
          <p:nvPr/>
        </p:nvSpPr>
        <p:spPr>
          <a:xfrm>
            <a:off x="4896648" y="3244971"/>
            <a:ext cx="1691489" cy="523220"/>
          </a:xfrm>
          <a:prstGeom prst="rect">
            <a:avLst/>
          </a:prstGeom>
          <a:noFill/>
        </p:spPr>
        <p:txBody>
          <a:bodyPr wrap="none" lIns="91440" tIns="45720" rIns="91440" bIns="45720" rtlCol="0" anchor="t">
            <a:spAutoFit/>
          </a:bodyPr>
          <a:lstStyle/>
          <a:p>
            <a:pPr>
              <a:defRPr/>
            </a:pPr>
            <a:r>
              <a:rPr lang="en-US" sz="1400">
                <a:latin typeface="Times New Roman"/>
              </a:rPr>
              <a:t>No columns dropped</a:t>
            </a:r>
            <a:br>
              <a:rPr lang="en-US" sz="1400" b="0" i="0" u="none" strike="noStrike" kern="1200" cap="none" spc="0" normalizeH="0" baseline="0" noProof="0">
                <a:ln>
                  <a:noFill/>
                </a:ln>
                <a:effectLst/>
                <a:uLnTx/>
                <a:uFillTx/>
                <a:latin typeface="Times New Roman"/>
              </a:rPr>
            </a:br>
            <a:r>
              <a:rPr lang="en-US" sz="1400">
                <a:latin typeface="Times New Roman"/>
                <a:cs typeface="Times New Roman"/>
              </a:rPr>
              <a:t>Accuracy</a:t>
            </a:r>
            <a:r>
              <a:rPr kumimoji="0" lang="en-US" sz="1400" b="0" i="0" u="none" strike="noStrike" kern="1200" cap="none" spc="0" normalizeH="0" baseline="0" noProof="0">
                <a:ln>
                  <a:noFill/>
                </a:ln>
                <a:effectLst/>
                <a:uLnTx/>
                <a:uFillTx/>
                <a:latin typeface="Times New Roman"/>
                <a:ea typeface="+mn-ea"/>
                <a:cs typeface="Times New Roman"/>
              </a:rPr>
              <a:t> = 90.28%</a:t>
            </a:r>
          </a:p>
        </p:txBody>
      </p:sp>
      <p:pic>
        <p:nvPicPr>
          <p:cNvPr id="11" name="Picture 10" descr="Calendar&#10;&#10;Description automatically generated">
            <a:extLst>
              <a:ext uri="{FF2B5EF4-FFF2-40B4-BE49-F238E27FC236}">
                <a16:creationId xmlns:a16="http://schemas.microsoft.com/office/drawing/2014/main" id="{F51DD6E2-F1E7-0C33-0C9E-3FB014D91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1477" y="3816674"/>
            <a:ext cx="2964962" cy="1751396"/>
          </a:xfrm>
          <a:prstGeom prst="rect">
            <a:avLst/>
          </a:prstGeom>
        </p:spPr>
      </p:pic>
      <p:sp>
        <p:nvSpPr>
          <p:cNvPr id="12" name="TextBox 11">
            <a:extLst>
              <a:ext uri="{FF2B5EF4-FFF2-40B4-BE49-F238E27FC236}">
                <a16:creationId xmlns:a16="http://schemas.microsoft.com/office/drawing/2014/main" id="{270B4D1D-A145-1E6D-5594-F36EDBF9564E}"/>
              </a:ext>
            </a:extLst>
          </p:cNvPr>
          <p:cNvSpPr txBox="1"/>
          <p:nvPr/>
        </p:nvSpPr>
        <p:spPr>
          <a:xfrm>
            <a:off x="2731477" y="5629270"/>
            <a:ext cx="3563815" cy="523220"/>
          </a:xfrm>
          <a:prstGeom prst="rect">
            <a:avLst/>
          </a:prstGeom>
          <a:noFill/>
        </p:spPr>
        <p:txBody>
          <a:bodyPr wrap="square" lIns="91440" tIns="45720" rIns="91440" bIns="45720" rtlCol="0" anchor="t">
            <a:spAutoFit/>
          </a:bodyPr>
          <a:lstStyle/>
          <a:p>
            <a:pPr>
              <a:defRPr/>
            </a:pPr>
            <a:r>
              <a:rPr lang="en-US" sz="1400">
                <a:latin typeface="Times New Roman"/>
                <a:cs typeface="Times New Roman"/>
              </a:rPr>
              <a:t>Dropping columns based on condition 2</a:t>
            </a:r>
            <a:br>
              <a:rPr lang="en-US" sz="1400" b="0" i="0" u="none" strike="noStrike" kern="1200" cap="none" spc="0" normalizeH="0" baseline="0" noProof="0">
                <a:ln>
                  <a:noFill/>
                </a:ln>
                <a:effectLst/>
                <a:uLnTx/>
                <a:uFillTx/>
                <a:latin typeface="Times New Roman"/>
              </a:rPr>
            </a:br>
            <a:r>
              <a:rPr kumimoji="0" lang="en-US" sz="1400" b="0" i="0" u="none" strike="noStrike" kern="1200" cap="none" spc="0" normalizeH="0" baseline="0" noProof="0">
                <a:ln>
                  <a:noFill/>
                </a:ln>
                <a:effectLst/>
                <a:uLnTx/>
                <a:uFillTx/>
                <a:latin typeface="Times New Roman"/>
                <a:ea typeface="+mn-ea"/>
                <a:cs typeface="Times New Roman"/>
              </a:rPr>
              <a:t>Accuracy =89.51%</a:t>
            </a:r>
            <a:endParaRPr lang="en-US">
              <a:ea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038" y="428512"/>
            <a:ext cx="3205162" cy="474489"/>
          </a:xfrm>
          <a:prstGeom prst="rect">
            <a:avLst/>
          </a:prstGeom>
        </p:spPr>
        <p:txBody>
          <a:bodyPr vert="horz" wrap="square" lIns="0" tIns="12700" rIns="0" bIns="0" rtlCol="0">
            <a:spAutoFit/>
          </a:bodyPr>
          <a:lstStyle/>
          <a:p>
            <a:pPr marL="12700">
              <a:lnSpc>
                <a:spcPct val="100000"/>
              </a:lnSpc>
              <a:spcBef>
                <a:spcPts val="100"/>
              </a:spcBef>
            </a:pPr>
            <a:r>
              <a:rPr lang="en-US" sz="3000" b="1">
                <a:latin typeface="Times New Roman"/>
                <a:cs typeface="Times New Roman"/>
              </a:rPr>
              <a:t>Logistic</a:t>
            </a:r>
            <a:r>
              <a:rPr lang="en-US" sz="3000">
                <a:latin typeface="Times New Roman"/>
                <a:cs typeface="Times New Roman"/>
              </a:rPr>
              <a:t> </a:t>
            </a:r>
            <a:r>
              <a:rPr lang="en-US" sz="3000" b="1">
                <a:latin typeface="Times New Roman"/>
                <a:cs typeface="Times New Roman"/>
              </a:rPr>
              <a:t>Regression</a:t>
            </a:r>
            <a:endParaRPr sz="3000" b="1">
              <a:latin typeface="Times New Roman"/>
              <a:cs typeface="Times New Roman"/>
            </a:endParaRPr>
          </a:p>
        </p:txBody>
      </p:sp>
      <p:sp>
        <p:nvSpPr>
          <p:cNvPr id="3" name="object 3"/>
          <p:cNvSpPr txBox="1"/>
          <p:nvPr/>
        </p:nvSpPr>
        <p:spPr>
          <a:xfrm>
            <a:off x="300038" y="1022358"/>
            <a:ext cx="4143008" cy="289823"/>
          </a:xfrm>
          <a:prstGeom prst="rect">
            <a:avLst/>
          </a:prstGeom>
        </p:spPr>
        <p:txBody>
          <a:bodyPr vert="horz" wrap="square" lIns="0" tIns="12700" rIns="0" bIns="0" rtlCol="0" anchor="t">
            <a:spAutoFit/>
          </a:bodyPr>
          <a:lstStyle/>
          <a:p>
            <a:pPr marL="12700">
              <a:lnSpc>
                <a:spcPct val="100000"/>
              </a:lnSpc>
              <a:spcBef>
                <a:spcPts val="100"/>
              </a:spcBef>
            </a:pPr>
            <a:r>
              <a:rPr lang="en-US" sz="1800" spc="-5">
                <a:latin typeface="Times New Roman"/>
                <a:cs typeface="Times New Roman"/>
              </a:rPr>
              <a:t>Best </a:t>
            </a:r>
            <a:r>
              <a:rPr sz="1800" spc="-5">
                <a:latin typeface="Times New Roman"/>
                <a:cs typeface="Times New Roman"/>
              </a:rPr>
              <a:t>Accuracy</a:t>
            </a:r>
            <a:r>
              <a:rPr sz="1800" spc="-50">
                <a:latin typeface="Times New Roman"/>
                <a:cs typeface="Times New Roman"/>
              </a:rPr>
              <a:t> </a:t>
            </a:r>
            <a:r>
              <a:rPr sz="1800">
                <a:latin typeface="Times New Roman"/>
                <a:cs typeface="Times New Roman"/>
              </a:rPr>
              <a:t>~</a:t>
            </a:r>
            <a:r>
              <a:rPr sz="1800" spc="-45">
                <a:latin typeface="Times New Roman"/>
                <a:cs typeface="Times New Roman"/>
              </a:rPr>
              <a:t> </a:t>
            </a:r>
            <a:r>
              <a:rPr lang="en-US" spc="-45">
                <a:latin typeface="Times New Roman"/>
                <a:cs typeface="Times New Roman"/>
              </a:rPr>
              <a:t>90.80</a:t>
            </a:r>
            <a:r>
              <a:rPr sz="1800">
                <a:latin typeface="Times New Roman"/>
                <a:cs typeface="Times New Roman"/>
              </a:rPr>
              <a:t>%</a:t>
            </a:r>
            <a:r>
              <a:rPr lang="en-US" sz="1800">
                <a:latin typeface="Times New Roman"/>
                <a:cs typeface="Times New Roman"/>
              </a:rPr>
              <a:t> (before dropping)</a:t>
            </a:r>
            <a:endParaRPr sz="18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22</a:t>
            </a:fld>
            <a:endParaRPr/>
          </a:p>
        </p:txBody>
      </p:sp>
      <p:pic>
        <p:nvPicPr>
          <p:cNvPr id="7" name="Picture 6" descr="Calendar&#10;&#10;Description automatically generated">
            <a:extLst>
              <a:ext uri="{FF2B5EF4-FFF2-40B4-BE49-F238E27FC236}">
                <a16:creationId xmlns:a16="http://schemas.microsoft.com/office/drawing/2014/main" id="{F259117E-E9D4-0110-C469-E2CFD58F1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8" y="1431538"/>
            <a:ext cx="3448393" cy="2096885"/>
          </a:xfrm>
          <a:prstGeom prst="rect">
            <a:avLst/>
          </a:prstGeom>
        </p:spPr>
      </p:pic>
      <p:sp>
        <p:nvSpPr>
          <p:cNvPr id="4" name="TextBox 3">
            <a:extLst>
              <a:ext uri="{FF2B5EF4-FFF2-40B4-BE49-F238E27FC236}">
                <a16:creationId xmlns:a16="http://schemas.microsoft.com/office/drawing/2014/main" id="{7E69AA70-2D30-D1C0-4A19-3130784FB374}"/>
              </a:ext>
            </a:extLst>
          </p:cNvPr>
          <p:cNvSpPr txBox="1"/>
          <p:nvPr/>
        </p:nvSpPr>
        <p:spPr>
          <a:xfrm>
            <a:off x="426681" y="3647780"/>
            <a:ext cx="306365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Dropping columns based on condition 1</a:t>
            </a:r>
            <a:br>
              <a:rPr lang="en-US" sz="1400" b="0" i="0" u="none" strike="noStrike" kern="1200" cap="none" spc="0" normalizeH="0" baseline="0" noProof="0">
                <a:ln>
                  <a:noFill/>
                </a:ln>
                <a:effectLst/>
                <a:uLnTx/>
                <a:uFillTx/>
                <a:latin typeface="Times New Roman"/>
              </a:rPr>
            </a:br>
            <a:r>
              <a:rPr lang="en-US" sz="1400">
                <a:latin typeface="Times New Roman"/>
                <a:cs typeface="Times New Roman"/>
              </a:rPr>
              <a:t>Accuracy</a:t>
            </a:r>
            <a:r>
              <a:rPr kumimoji="0" lang="en-US" sz="1400" b="0" i="0" u="none" strike="noStrike" kern="1200" cap="none" spc="0" normalizeH="0" baseline="0" noProof="0">
                <a:ln>
                  <a:noFill/>
                </a:ln>
                <a:effectLst/>
                <a:uLnTx/>
                <a:uFillTx/>
                <a:latin typeface="Times New Roman"/>
                <a:ea typeface="+mn-ea"/>
                <a:cs typeface="Times New Roman"/>
              </a:rPr>
              <a:t> = 90.67%</a:t>
            </a:r>
            <a:endParaRPr lang="en-US">
              <a:ea typeface="+mn-ea"/>
            </a:endParaRPr>
          </a:p>
        </p:txBody>
      </p:sp>
      <p:sp>
        <p:nvSpPr>
          <p:cNvPr id="9" name="TextBox 8">
            <a:extLst>
              <a:ext uri="{FF2B5EF4-FFF2-40B4-BE49-F238E27FC236}">
                <a16:creationId xmlns:a16="http://schemas.microsoft.com/office/drawing/2014/main" id="{060DC74B-454C-27E9-9625-168FBB9819D1}"/>
              </a:ext>
            </a:extLst>
          </p:cNvPr>
          <p:cNvSpPr txBox="1"/>
          <p:nvPr/>
        </p:nvSpPr>
        <p:spPr>
          <a:xfrm>
            <a:off x="5033340" y="3647780"/>
            <a:ext cx="169148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No columns dropped</a:t>
            </a:r>
            <a:br>
              <a:rPr lang="en-US" sz="1400" b="0" i="0" u="none" strike="noStrike" kern="1200" cap="none" spc="0" normalizeH="0" baseline="0" noProof="0">
                <a:ln>
                  <a:noFill/>
                </a:ln>
                <a:effectLst/>
                <a:uLnTx/>
                <a:uFillTx/>
                <a:latin typeface="Times New Roman"/>
              </a:rPr>
            </a:br>
            <a:r>
              <a:rPr lang="en-US" sz="1400">
                <a:latin typeface="Times New Roman"/>
                <a:cs typeface="Times New Roman"/>
              </a:rPr>
              <a:t>Accuracy</a:t>
            </a:r>
            <a:r>
              <a:rPr kumimoji="0" lang="en-US" sz="1400" b="0" i="0" u="none" strike="noStrike" kern="1200" cap="none" spc="0" normalizeH="0" baseline="0" noProof="0">
                <a:ln>
                  <a:noFill/>
                </a:ln>
                <a:effectLst/>
                <a:uLnTx/>
                <a:uFillTx/>
                <a:latin typeface="Times New Roman"/>
                <a:ea typeface="+mn-ea"/>
                <a:cs typeface="Times New Roman"/>
              </a:rPr>
              <a:t> = 90.80%</a:t>
            </a:r>
            <a:endParaRPr lang="en-US">
              <a:ea typeface="+mn-ea"/>
            </a:endParaRPr>
          </a:p>
        </p:txBody>
      </p:sp>
      <p:sp>
        <p:nvSpPr>
          <p:cNvPr id="12" name="TextBox 11">
            <a:extLst>
              <a:ext uri="{FF2B5EF4-FFF2-40B4-BE49-F238E27FC236}">
                <a16:creationId xmlns:a16="http://schemas.microsoft.com/office/drawing/2014/main" id="{B27DB159-AC35-6882-E471-6961696F8CFA}"/>
              </a:ext>
            </a:extLst>
          </p:cNvPr>
          <p:cNvSpPr txBox="1"/>
          <p:nvPr/>
        </p:nvSpPr>
        <p:spPr>
          <a:xfrm>
            <a:off x="2385769" y="5834530"/>
            <a:ext cx="306365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Dropping columns based on condition 2</a:t>
            </a:r>
            <a:br>
              <a:rPr lang="en-US" sz="1400" b="0" i="0" u="none" strike="noStrike" kern="1200" cap="none" spc="0" normalizeH="0" baseline="0" noProof="0">
                <a:ln>
                  <a:noFill/>
                </a:ln>
                <a:effectLst/>
                <a:uLnTx/>
                <a:uFillTx/>
                <a:latin typeface="Times New Roman"/>
              </a:rPr>
            </a:br>
            <a:r>
              <a:rPr kumimoji="0" lang="en-US" sz="1400" b="0" i="0" u="none" strike="noStrike" kern="1200" cap="none" spc="0" normalizeH="0" baseline="0" noProof="0">
                <a:ln>
                  <a:noFill/>
                </a:ln>
                <a:effectLst/>
                <a:uLnTx/>
                <a:uFillTx/>
                <a:latin typeface="Times New Roman"/>
                <a:ea typeface="+mn-ea"/>
                <a:cs typeface="Times New Roman"/>
              </a:rPr>
              <a:t>Accuracy =90.78%</a:t>
            </a:r>
            <a:endParaRPr lang="en-US">
              <a:ea typeface="+mn-ea"/>
            </a:endParaRPr>
          </a:p>
        </p:txBody>
      </p:sp>
      <p:pic>
        <p:nvPicPr>
          <p:cNvPr id="14" name="Picture 13" descr="Calendar&#10;&#10;Description automatically generated">
            <a:extLst>
              <a:ext uri="{FF2B5EF4-FFF2-40B4-BE49-F238E27FC236}">
                <a16:creationId xmlns:a16="http://schemas.microsoft.com/office/drawing/2014/main" id="{B15A144D-622D-381C-1093-21797CA7C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31539"/>
            <a:ext cx="3812442" cy="1997462"/>
          </a:xfrm>
          <a:prstGeom prst="rect">
            <a:avLst/>
          </a:prstGeom>
        </p:spPr>
      </p:pic>
      <p:pic>
        <p:nvPicPr>
          <p:cNvPr id="16" name="Picture 15" descr="A screenshot of a computer&#10;&#10;Description automatically generated with low confidence">
            <a:extLst>
              <a:ext uri="{FF2B5EF4-FFF2-40B4-BE49-F238E27FC236}">
                <a16:creationId xmlns:a16="http://schemas.microsoft.com/office/drawing/2014/main" id="{C148E8B7-460B-F2CE-6401-9248E77387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083" y="4171000"/>
            <a:ext cx="3195105" cy="156410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038" y="428512"/>
            <a:ext cx="5408295" cy="482600"/>
          </a:xfrm>
          <a:prstGeom prst="rect">
            <a:avLst/>
          </a:prstGeom>
        </p:spPr>
        <p:txBody>
          <a:bodyPr vert="horz" wrap="square" lIns="0" tIns="12700" rIns="0" bIns="0" rtlCol="0">
            <a:spAutoFit/>
          </a:bodyPr>
          <a:lstStyle/>
          <a:p>
            <a:pPr marL="12700">
              <a:lnSpc>
                <a:spcPct val="100000"/>
              </a:lnSpc>
              <a:spcBef>
                <a:spcPts val="100"/>
              </a:spcBef>
            </a:pPr>
            <a:r>
              <a:rPr sz="3000" b="1" spc="-5">
                <a:latin typeface="Times New Roman"/>
                <a:cs typeface="Times New Roman"/>
              </a:rPr>
              <a:t>Artificial</a:t>
            </a:r>
            <a:r>
              <a:rPr sz="3000" b="1" spc="-35">
                <a:latin typeface="Times New Roman"/>
                <a:cs typeface="Times New Roman"/>
              </a:rPr>
              <a:t> </a:t>
            </a:r>
            <a:r>
              <a:rPr sz="3000" b="1" spc="-5">
                <a:latin typeface="Times New Roman"/>
                <a:cs typeface="Times New Roman"/>
              </a:rPr>
              <a:t>Neural</a:t>
            </a:r>
            <a:r>
              <a:rPr sz="3000" b="1" spc="-30">
                <a:latin typeface="Times New Roman"/>
                <a:cs typeface="Times New Roman"/>
              </a:rPr>
              <a:t> </a:t>
            </a:r>
            <a:r>
              <a:rPr sz="3000" b="1" spc="-5">
                <a:latin typeface="Times New Roman"/>
                <a:cs typeface="Times New Roman"/>
              </a:rPr>
              <a:t>Network</a:t>
            </a:r>
            <a:r>
              <a:rPr sz="3000" b="1" spc="-30">
                <a:latin typeface="Times New Roman"/>
                <a:cs typeface="Times New Roman"/>
              </a:rPr>
              <a:t> </a:t>
            </a:r>
            <a:r>
              <a:rPr sz="3000" b="1">
                <a:latin typeface="Times New Roman"/>
                <a:cs typeface="Times New Roman"/>
              </a:rPr>
              <a:t>(ANN)</a:t>
            </a:r>
            <a:endParaRPr sz="3000">
              <a:latin typeface="Times New Roman"/>
              <a:cs typeface="Times New Roman"/>
            </a:endParaRPr>
          </a:p>
        </p:txBody>
      </p:sp>
      <p:sp>
        <p:nvSpPr>
          <p:cNvPr id="3" name="object 3"/>
          <p:cNvSpPr txBox="1"/>
          <p:nvPr/>
        </p:nvSpPr>
        <p:spPr>
          <a:xfrm>
            <a:off x="300038" y="1022358"/>
            <a:ext cx="1843405" cy="299720"/>
          </a:xfrm>
          <a:prstGeom prst="rect">
            <a:avLst/>
          </a:prstGeom>
        </p:spPr>
        <p:txBody>
          <a:bodyPr vert="horz" wrap="square" lIns="0" tIns="12700" rIns="0" bIns="0" rtlCol="0" anchor="t">
            <a:spAutoFit/>
          </a:bodyPr>
          <a:lstStyle/>
          <a:p>
            <a:pPr marL="12700">
              <a:lnSpc>
                <a:spcPct val="100000"/>
              </a:lnSpc>
              <a:spcBef>
                <a:spcPts val="100"/>
              </a:spcBef>
            </a:pPr>
            <a:r>
              <a:rPr sz="1800" spc="-5">
                <a:latin typeface="Times New Roman"/>
                <a:cs typeface="Times New Roman"/>
              </a:rPr>
              <a:t>Accuracy</a:t>
            </a:r>
            <a:r>
              <a:rPr sz="1800" spc="-50">
                <a:latin typeface="Times New Roman"/>
                <a:cs typeface="Times New Roman"/>
              </a:rPr>
              <a:t> </a:t>
            </a:r>
            <a:r>
              <a:rPr sz="1800">
                <a:latin typeface="Times New Roman"/>
                <a:cs typeface="Times New Roman"/>
              </a:rPr>
              <a:t>~</a:t>
            </a:r>
            <a:r>
              <a:rPr sz="1800" spc="-45">
                <a:latin typeface="Times New Roman"/>
                <a:cs typeface="Times New Roman"/>
              </a:rPr>
              <a:t> </a:t>
            </a:r>
            <a:r>
              <a:rPr lang="en-US" spc="-45">
                <a:latin typeface="Times New Roman"/>
                <a:cs typeface="Times New Roman"/>
              </a:rPr>
              <a:t>90</a:t>
            </a:r>
            <a:r>
              <a:rPr sz="1800">
                <a:latin typeface="Times New Roman"/>
                <a:cs typeface="Times New Roman"/>
              </a:rPr>
              <a:t>.</a:t>
            </a:r>
            <a:r>
              <a:rPr lang="en-US">
                <a:latin typeface="Times New Roman"/>
                <a:cs typeface="Times New Roman"/>
              </a:rPr>
              <a:t>74</a:t>
            </a:r>
            <a:r>
              <a:rPr sz="1800">
                <a:latin typeface="Times New Roman"/>
                <a:cs typeface="Times New Roman"/>
              </a:rPr>
              <a: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23</a:t>
            </a:fld>
            <a:endParaRPr/>
          </a:p>
        </p:txBody>
      </p:sp>
      <p:pic>
        <p:nvPicPr>
          <p:cNvPr id="7" name="Picture 6" descr="Calendar&#10;&#10;Description automatically generated">
            <a:extLst>
              <a:ext uri="{FF2B5EF4-FFF2-40B4-BE49-F238E27FC236}">
                <a16:creationId xmlns:a16="http://schemas.microsoft.com/office/drawing/2014/main" id="{CF70D7A7-A918-B223-DA75-1840550EB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831" y="1522730"/>
            <a:ext cx="3323215" cy="2001841"/>
          </a:xfrm>
          <a:prstGeom prst="rect">
            <a:avLst/>
          </a:prstGeom>
        </p:spPr>
      </p:pic>
      <p:pic>
        <p:nvPicPr>
          <p:cNvPr id="4" name="Picture 5" descr="A picture containing calendar&#10;&#10;Description automatically generated">
            <a:extLst>
              <a:ext uri="{FF2B5EF4-FFF2-40B4-BE49-F238E27FC236}">
                <a16:creationId xmlns:a16="http://schemas.microsoft.com/office/drawing/2014/main" id="{A041B7A7-6693-68BE-6A2E-BEAE19915402}"/>
              </a:ext>
            </a:extLst>
          </p:cNvPr>
          <p:cNvPicPr>
            <a:picLocks noChangeAspect="1"/>
          </p:cNvPicPr>
          <p:nvPr/>
        </p:nvPicPr>
        <p:blipFill>
          <a:blip r:embed="rId3"/>
          <a:stretch>
            <a:fillRect/>
          </a:stretch>
        </p:blipFill>
        <p:spPr>
          <a:xfrm>
            <a:off x="2714237" y="3882014"/>
            <a:ext cx="3229362" cy="2000604"/>
          </a:xfrm>
          <a:prstGeom prst="rect">
            <a:avLst/>
          </a:prstGeom>
        </p:spPr>
      </p:pic>
      <p:sp>
        <p:nvSpPr>
          <p:cNvPr id="6" name="TextBox 5">
            <a:extLst>
              <a:ext uri="{FF2B5EF4-FFF2-40B4-BE49-F238E27FC236}">
                <a16:creationId xmlns:a16="http://schemas.microsoft.com/office/drawing/2014/main" id="{AC4BCA6D-33E9-42D7-00B8-91D9C807FD0E}"/>
              </a:ext>
            </a:extLst>
          </p:cNvPr>
          <p:cNvSpPr txBox="1"/>
          <p:nvPr/>
        </p:nvSpPr>
        <p:spPr>
          <a:xfrm>
            <a:off x="478404" y="3710870"/>
            <a:ext cx="253425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Dropping columns based on condition 1</a:t>
            </a:r>
            <a:br>
              <a:rPr lang="en-US" sz="1400">
                <a:latin typeface="Times New Roman"/>
                <a:cs typeface="Times New Roman"/>
              </a:rPr>
            </a:br>
            <a:r>
              <a:rPr lang="en-US" sz="1400">
                <a:latin typeface="Times New Roman"/>
                <a:cs typeface="Times New Roman"/>
              </a:rPr>
              <a:t>Accuracy = 90.70%</a:t>
            </a:r>
            <a:endParaRPr lang="en-US">
              <a:cs typeface="Calibri"/>
            </a:endParaRPr>
          </a:p>
        </p:txBody>
      </p:sp>
      <p:pic>
        <p:nvPicPr>
          <p:cNvPr id="8" name="Picture 8" descr="Calendar&#10;&#10;Description automatically generated">
            <a:extLst>
              <a:ext uri="{FF2B5EF4-FFF2-40B4-BE49-F238E27FC236}">
                <a16:creationId xmlns:a16="http://schemas.microsoft.com/office/drawing/2014/main" id="{67F82D09-7C0D-8777-4F4D-DEA978F9CB26}"/>
              </a:ext>
            </a:extLst>
          </p:cNvPr>
          <p:cNvPicPr>
            <a:picLocks noChangeAspect="1"/>
          </p:cNvPicPr>
          <p:nvPr/>
        </p:nvPicPr>
        <p:blipFill>
          <a:blip r:embed="rId4"/>
          <a:stretch>
            <a:fillRect/>
          </a:stretch>
        </p:blipFill>
        <p:spPr>
          <a:xfrm>
            <a:off x="4265820" y="1418766"/>
            <a:ext cx="3136267" cy="1951692"/>
          </a:xfrm>
          <a:prstGeom prst="rect">
            <a:avLst/>
          </a:prstGeom>
        </p:spPr>
      </p:pic>
      <p:sp>
        <p:nvSpPr>
          <p:cNvPr id="9" name="TextBox 8">
            <a:extLst>
              <a:ext uri="{FF2B5EF4-FFF2-40B4-BE49-F238E27FC236}">
                <a16:creationId xmlns:a16="http://schemas.microsoft.com/office/drawing/2014/main" id="{87B4B811-D934-240A-23F9-1B3A126C6BF7}"/>
              </a:ext>
            </a:extLst>
          </p:cNvPr>
          <p:cNvSpPr txBox="1"/>
          <p:nvPr/>
        </p:nvSpPr>
        <p:spPr>
          <a:xfrm>
            <a:off x="4434943" y="3369522"/>
            <a:ext cx="2808366"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No columns dropped</a:t>
            </a:r>
            <a:br>
              <a:rPr lang="en-US" sz="1400">
                <a:latin typeface="Times New Roman"/>
                <a:cs typeface="Times New Roman"/>
              </a:rPr>
            </a:br>
            <a:r>
              <a:rPr lang="en-US" sz="1400">
                <a:latin typeface="Times New Roman"/>
                <a:cs typeface="Times New Roman"/>
              </a:rPr>
              <a:t>Accuracy = 90.74%</a:t>
            </a:r>
            <a:endParaRPr lang="en-GB" sz="1400">
              <a:latin typeface="Times New Roman"/>
              <a:cs typeface="Times New Roman"/>
            </a:endParaRPr>
          </a:p>
          <a:p>
            <a:pPr algn="l"/>
            <a:endParaRPr lang="en-GB">
              <a:cs typeface="Calibri"/>
            </a:endParaRPr>
          </a:p>
        </p:txBody>
      </p:sp>
      <p:sp>
        <p:nvSpPr>
          <p:cNvPr id="10" name="TextBox 9">
            <a:extLst>
              <a:ext uri="{FF2B5EF4-FFF2-40B4-BE49-F238E27FC236}">
                <a16:creationId xmlns:a16="http://schemas.microsoft.com/office/drawing/2014/main" id="{3BDEFDFD-3DB1-29E9-55F0-5BB0D1C3CAC0}"/>
              </a:ext>
            </a:extLst>
          </p:cNvPr>
          <p:cNvSpPr txBox="1"/>
          <p:nvPr/>
        </p:nvSpPr>
        <p:spPr>
          <a:xfrm>
            <a:off x="2653208" y="5888259"/>
            <a:ext cx="33746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Times New Roman"/>
                <a:cs typeface="Times New Roman"/>
              </a:rPr>
              <a:t>Dropping columns based on condition 2</a:t>
            </a:r>
            <a:br>
              <a:rPr lang="en-US" sz="1400">
                <a:latin typeface="Times New Roman"/>
                <a:cs typeface="Times New Roman"/>
              </a:rPr>
            </a:br>
            <a:r>
              <a:rPr lang="en-US" sz="1400">
                <a:latin typeface="Times New Roman"/>
                <a:cs typeface="Times New Roman"/>
              </a:rPr>
              <a:t>Accuracy = 90.70%</a:t>
            </a:r>
            <a:endParaRPr lang="en-US">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0038" y="428512"/>
            <a:ext cx="3101340" cy="482600"/>
          </a:xfrm>
          <a:prstGeom prst="rect">
            <a:avLst/>
          </a:prstGeom>
        </p:spPr>
        <p:txBody>
          <a:bodyPr vert="horz" wrap="square" lIns="0" tIns="12700" rIns="0" bIns="0" rtlCol="0">
            <a:spAutoFit/>
          </a:bodyPr>
          <a:lstStyle/>
          <a:p>
            <a:pPr marL="12700">
              <a:lnSpc>
                <a:spcPct val="100000"/>
              </a:lnSpc>
              <a:spcBef>
                <a:spcPts val="100"/>
              </a:spcBef>
            </a:pPr>
            <a:r>
              <a:rPr sz="3000" b="1" spc="-5">
                <a:latin typeface="Times New Roman"/>
                <a:cs typeface="Times New Roman"/>
              </a:rPr>
              <a:t>SVM</a:t>
            </a:r>
            <a:r>
              <a:rPr sz="3000" b="1" spc="-85">
                <a:latin typeface="Times New Roman"/>
                <a:cs typeface="Times New Roman"/>
              </a:rPr>
              <a:t> </a:t>
            </a:r>
            <a:r>
              <a:rPr sz="3000" b="1" spc="-5">
                <a:latin typeface="Times New Roman"/>
                <a:cs typeface="Times New Roman"/>
              </a:rPr>
              <a:t>Methodology</a:t>
            </a:r>
            <a:endParaRPr sz="3000">
              <a:latin typeface="Times New Roman"/>
              <a:cs typeface="Times New Roman"/>
            </a:endParaRPr>
          </a:p>
        </p:txBody>
      </p:sp>
      <p:sp>
        <p:nvSpPr>
          <p:cNvPr id="3" name="object 3"/>
          <p:cNvSpPr txBox="1"/>
          <p:nvPr/>
        </p:nvSpPr>
        <p:spPr>
          <a:xfrm>
            <a:off x="300038" y="1022358"/>
            <a:ext cx="5795962"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Times New Roman"/>
                <a:cs typeface="Times New Roman"/>
              </a:rPr>
              <a:t>Accuracy</a:t>
            </a:r>
            <a:r>
              <a:rPr sz="1800" spc="-50">
                <a:latin typeface="Times New Roman"/>
                <a:cs typeface="Times New Roman"/>
              </a:rPr>
              <a:t> </a:t>
            </a:r>
            <a:r>
              <a:rPr sz="1800">
                <a:latin typeface="Times New Roman"/>
                <a:cs typeface="Times New Roman"/>
              </a:rPr>
              <a:t>~</a:t>
            </a:r>
            <a:r>
              <a:rPr sz="1800" spc="-45">
                <a:latin typeface="Times New Roman"/>
                <a:cs typeface="Times New Roman"/>
              </a:rPr>
              <a:t> </a:t>
            </a:r>
            <a:r>
              <a:rPr lang="en-US" spc="-45">
                <a:latin typeface="Times New Roman"/>
                <a:cs typeface="Times New Roman"/>
              </a:rPr>
              <a:t>90.58</a:t>
            </a:r>
            <a:r>
              <a:rPr sz="1800">
                <a:latin typeface="Times New Roman"/>
                <a:cs typeface="Times New Roman"/>
              </a:rPr>
              <a:t>%</a:t>
            </a:r>
            <a:r>
              <a:rPr lang="en-US" sz="1800">
                <a:latin typeface="Times New Roman"/>
                <a:cs typeface="Times New Roman"/>
              </a:rPr>
              <a:t> sam</a:t>
            </a:r>
            <a:r>
              <a:rPr lang="en-US">
                <a:latin typeface="Times New Roman"/>
                <a:cs typeface="Times New Roman"/>
              </a:rPr>
              <a:t>e for after and before dropping</a:t>
            </a:r>
            <a:endParaRPr sz="18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24</a:t>
            </a:fld>
            <a:endParaRPr/>
          </a:p>
        </p:txBody>
      </p:sp>
      <p:pic>
        <p:nvPicPr>
          <p:cNvPr id="7" name="Picture 6" descr="Calendar&#10;&#10;Description automatically generated">
            <a:extLst>
              <a:ext uri="{FF2B5EF4-FFF2-40B4-BE49-F238E27FC236}">
                <a16:creationId xmlns:a16="http://schemas.microsoft.com/office/drawing/2014/main" id="{1770459D-163D-D167-BBDE-E22823B36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997" y="1595805"/>
            <a:ext cx="2914382" cy="1764858"/>
          </a:xfrm>
          <a:prstGeom prst="rect">
            <a:avLst/>
          </a:prstGeom>
        </p:spPr>
      </p:pic>
      <p:sp>
        <p:nvSpPr>
          <p:cNvPr id="4" name="TextBox 3">
            <a:extLst>
              <a:ext uri="{FF2B5EF4-FFF2-40B4-BE49-F238E27FC236}">
                <a16:creationId xmlns:a16="http://schemas.microsoft.com/office/drawing/2014/main" id="{5FAEE583-1B1D-3E36-859A-E725FEEBF293}"/>
              </a:ext>
            </a:extLst>
          </p:cNvPr>
          <p:cNvSpPr txBox="1"/>
          <p:nvPr/>
        </p:nvSpPr>
        <p:spPr>
          <a:xfrm>
            <a:off x="346635" y="3513383"/>
            <a:ext cx="306365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Dropping columns based on condition 1</a:t>
            </a:r>
            <a:br>
              <a:rPr lang="en-US" sz="1400" b="0" i="0" u="none" strike="noStrike" kern="1200" cap="none" spc="0" normalizeH="0" baseline="0" noProof="0">
                <a:ln>
                  <a:noFill/>
                </a:ln>
                <a:effectLst/>
                <a:uLnTx/>
                <a:uFillTx/>
                <a:latin typeface="Times New Roman"/>
              </a:rPr>
            </a:br>
            <a:r>
              <a:rPr lang="en-US" sz="1400">
                <a:latin typeface="Times New Roman"/>
                <a:cs typeface="Times New Roman"/>
              </a:rPr>
              <a:t>Accuracy</a:t>
            </a:r>
            <a:r>
              <a:rPr kumimoji="0" lang="en-US" sz="1400" b="0" i="0" u="none" strike="noStrike" kern="1200" cap="none" spc="0" normalizeH="0" baseline="0" noProof="0">
                <a:ln>
                  <a:noFill/>
                </a:ln>
                <a:effectLst/>
                <a:uLnTx/>
                <a:uFillTx/>
                <a:latin typeface="Times New Roman"/>
                <a:ea typeface="+mn-ea"/>
                <a:cs typeface="Times New Roman"/>
              </a:rPr>
              <a:t> = 90.58%</a:t>
            </a:r>
            <a:endParaRPr lang="en-US">
              <a:ea typeface="+mn-ea"/>
            </a:endParaRPr>
          </a:p>
        </p:txBody>
      </p:sp>
      <p:pic>
        <p:nvPicPr>
          <p:cNvPr id="14" name="Picture 13" descr="Calendar&#10;&#10;Description automatically generated">
            <a:extLst>
              <a:ext uri="{FF2B5EF4-FFF2-40B4-BE49-F238E27FC236}">
                <a16:creationId xmlns:a16="http://schemas.microsoft.com/office/drawing/2014/main" id="{765E237E-0A3D-DB45-A673-161EBE2C8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320" y="4136454"/>
            <a:ext cx="2803849" cy="1668958"/>
          </a:xfrm>
          <a:prstGeom prst="rect">
            <a:avLst/>
          </a:prstGeom>
        </p:spPr>
      </p:pic>
      <p:pic>
        <p:nvPicPr>
          <p:cNvPr id="16" name="Picture 15" descr="Calendar&#10;&#10;Description automatically generated">
            <a:extLst>
              <a:ext uri="{FF2B5EF4-FFF2-40B4-BE49-F238E27FC236}">
                <a16:creationId xmlns:a16="http://schemas.microsoft.com/office/drawing/2014/main" id="{E12D6951-6597-FA95-8051-35B04F719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664" y="1558750"/>
            <a:ext cx="2964961" cy="1764858"/>
          </a:xfrm>
          <a:prstGeom prst="rect">
            <a:avLst/>
          </a:prstGeom>
        </p:spPr>
      </p:pic>
      <p:sp>
        <p:nvSpPr>
          <p:cNvPr id="17" name="TextBox 16">
            <a:extLst>
              <a:ext uri="{FF2B5EF4-FFF2-40B4-BE49-F238E27FC236}">
                <a16:creationId xmlns:a16="http://schemas.microsoft.com/office/drawing/2014/main" id="{80DE978F-0B59-6708-BFC0-6468DFD4345D}"/>
              </a:ext>
            </a:extLst>
          </p:cNvPr>
          <p:cNvSpPr txBox="1"/>
          <p:nvPr/>
        </p:nvSpPr>
        <p:spPr>
          <a:xfrm>
            <a:off x="5079664" y="3460514"/>
            <a:ext cx="169148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No columns dropped</a:t>
            </a:r>
            <a:br>
              <a:rPr lang="en-US" sz="1400" b="0" i="0" u="none" strike="noStrike" kern="1200" cap="none" spc="0" normalizeH="0" baseline="0" noProof="0">
                <a:ln>
                  <a:noFill/>
                </a:ln>
                <a:effectLst/>
                <a:uLnTx/>
                <a:uFillTx/>
                <a:latin typeface="Times New Roman"/>
              </a:rPr>
            </a:br>
            <a:r>
              <a:rPr kumimoji="0" lang="en-US" sz="1400" b="0" i="0" u="none" strike="noStrike" kern="1200" cap="none" spc="0" normalizeH="0" baseline="0" noProof="0">
                <a:ln>
                  <a:noFill/>
                </a:ln>
                <a:effectLst/>
                <a:uLnTx/>
                <a:uFillTx/>
                <a:latin typeface="Times New Roman"/>
                <a:ea typeface="+mn-ea"/>
                <a:cs typeface="Times New Roman"/>
              </a:rPr>
              <a:t>accuracy = 90.80%</a:t>
            </a:r>
            <a:endParaRPr lang="en-US">
              <a:ea typeface="+mn-ea"/>
            </a:endParaRPr>
          </a:p>
        </p:txBody>
      </p:sp>
      <p:sp>
        <p:nvSpPr>
          <p:cNvPr id="18" name="TextBox 17">
            <a:extLst>
              <a:ext uri="{FF2B5EF4-FFF2-40B4-BE49-F238E27FC236}">
                <a16:creationId xmlns:a16="http://schemas.microsoft.com/office/drawing/2014/main" id="{A57456CD-BD79-77C8-6B36-CC207F1406BF}"/>
              </a:ext>
            </a:extLst>
          </p:cNvPr>
          <p:cNvSpPr txBox="1"/>
          <p:nvPr/>
        </p:nvSpPr>
        <p:spPr>
          <a:xfrm>
            <a:off x="2250831" y="5858282"/>
            <a:ext cx="3063659" cy="523220"/>
          </a:xfrm>
          <a:prstGeom prst="rect">
            <a:avLst/>
          </a:prstGeom>
          <a:noFill/>
        </p:spPr>
        <p:txBody>
          <a:bodyPr wrap="none" lIns="91440" tIns="45720" rIns="91440" bIns="45720" rtlCol="0" anchor="t">
            <a:spAutoFit/>
          </a:bodyPr>
          <a:lstStyle/>
          <a:p>
            <a:pPr>
              <a:defRPr/>
            </a:pPr>
            <a:r>
              <a:rPr lang="en-US" sz="1400">
                <a:latin typeface="Times New Roman"/>
                <a:cs typeface="Times New Roman"/>
              </a:rPr>
              <a:t>Dropping columns based on condition 2</a:t>
            </a:r>
            <a:br>
              <a:rPr lang="en-US" sz="1400" b="0" i="0" u="none" strike="noStrike" kern="1200" cap="none" spc="0" normalizeH="0" baseline="0" noProof="0">
                <a:ln>
                  <a:noFill/>
                </a:ln>
                <a:effectLst/>
                <a:uLnTx/>
                <a:uFillTx/>
                <a:latin typeface="Times New Roman"/>
              </a:rPr>
            </a:br>
            <a:r>
              <a:rPr kumimoji="0" lang="en-US" sz="1400" b="0" i="0" u="none" strike="noStrike" kern="1200" cap="none" spc="0" normalizeH="0" baseline="0" noProof="0">
                <a:ln>
                  <a:noFill/>
                </a:ln>
                <a:effectLst/>
                <a:uLnTx/>
                <a:uFillTx/>
                <a:latin typeface="Times New Roman"/>
                <a:ea typeface="+mn-ea"/>
                <a:cs typeface="Times New Roman"/>
              </a:rPr>
              <a:t>Accuracy =90.78%</a:t>
            </a:r>
            <a:endParaRPr lang="en-US">
              <a:ea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25</a:t>
            </a:fld>
            <a:endParaRPr/>
          </a:p>
        </p:txBody>
      </p:sp>
      <p:sp>
        <p:nvSpPr>
          <p:cNvPr id="3" name="object 3"/>
          <p:cNvSpPr txBox="1">
            <a:spLocks noGrp="1"/>
          </p:cNvSpPr>
          <p:nvPr>
            <p:ph type="title"/>
          </p:nvPr>
        </p:nvSpPr>
        <p:spPr>
          <a:xfrm>
            <a:off x="300038" y="428512"/>
            <a:ext cx="3941445" cy="482600"/>
          </a:xfrm>
          <a:prstGeom prst="rect">
            <a:avLst/>
          </a:prstGeom>
        </p:spPr>
        <p:txBody>
          <a:bodyPr vert="horz" wrap="square" lIns="0" tIns="12700" rIns="0" bIns="0" rtlCol="0">
            <a:spAutoFit/>
          </a:bodyPr>
          <a:lstStyle/>
          <a:p>
            <a:pPr marL="12700">
              <a:lnSpc>
                <a:spcPct val="100000"/>
              </a:lnSpc>
              <a:spcBef>
                <a:spcPts val="100"/>
              </a:spcBef>
            </a:pPr>
            <a:r>
              <a:rPr spc="-5"/>
              <a:t>Conclusion</a:t>
            </a:r>
            <a:r>
              <a:rPr spc="-50"/>
              <a:t> </a:t>
            </a:r>
            <a:r>
              <a:t>and</a:t>
            </a:r>
            <a:r>
              <a:rPr spc="-40"/>
              <a:t> </a:t>
            </a:r>
            <a:r>
              <a:rPr spc="-5"/>
              <a:t>Insights</a:t>
            </a:r>
          </a:p>
        </p:txBody>
      </p:sp>
      <p:pic>
        <p:nvPicPr>
          <p:cNvPr id="5" name="Picture 4" descr="Chart, bar chart&#10;&#10;Description automatically generated">
            <a:extLst>
              <a:ext uri="{FF2B5EF4-FFF2-40B4-BE49-F238E27FC236}">
                <a16:creationId xmlns:a16="http://schemas.microsoft.com/office/drawing/2014/main" id="{9F1649E0-9A8A-8DF1-217A-44C2C73D9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173" y="1429537"/>
            <a:ext cx="5096620" cy="448688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C167-FBC6-7EC4-4E81-CF726B6AEA4D}"/>
              </a:ext>
            </a:extLst>
          </p:cNvPr>
          <p:cNvSpPr>
            <a:spLocks noGrp="1"/>
          </p:cNvSpPr>
          <p:nvPr>
            <p:ph type="ctrTitle"/>
          </p:nvPr>
        </p:nvSpPr>
        <p:spPr>
          <a:xfrm>
            <a:off x="300038" y="428512"/>
            <a:ext cx="8543923" cy="461665"/>
          </a:xfrm>
        </p:spPr>
        <p:txBody>
          <a:bodyPr wrap="square" lIns="0" tIns="0" rIns="0" bIns="0" anchor="t">
            <a:spAutoFit/>
          </a:bodyPr>
          <a:lstStyle/>
          <a:p>
            <a:r>
              <a:rPr lang="en-GB" b="1"/>
              <a:t>Conclusion</a:t>
            </a:r>
          </a:p>
        </p:txBody>
      </p:sp>
      <p:sp>
        <p:nvSpPr>
          <p:cNvPr id="3" name="Subtitle 2">
            <a:extLst>
              <a:ext uri="{FF2B5EF4-FFF2-40B4-BE49-F238E27FC236}">
                <a16:creationId xmlns:a16="http://schemas.microsoft.com/office/drawing/2014/main" id="{67575814-8FFD-AD13-756D-ABA127B11060}"/>
              </a:ext>
            </a:extLst>
          </p:cNvPr>
          <p:cNvSpPr>
            <a:spLocks noGrp="1"/>
          </p:cNvSpPr>
          <p:nvPr>
            <p:ph type="subTitle" idx="4"/>
          </p:nvPr>
        </p:nvSpPr>
        <p:spPr>
          <a:xfrm>
            <a:off x="409618" y="1326914"/>
            <a:ext cx="8354755" cy="2462213"/>
          </a:xfrm>
        </p:spPr>
        <p:txBody>
          <a:bodyPr wrap="square" lIns="0" tIns="0" rIns="0" bIns="0" anchor="t">
            <a:spAutoFit/>
          </a:bodyPr>
          <a:lstStyle/>
          <a:p>
            <a:pPr marL="285750" indent="-285750">
              <a:buFont typeface="Arial"/>
              <a:buChar char="•"/>
            </a:pPr>
            <a:r>
              <a:rPr lang="en-GB" sz="2000">
                <a:latin typeface="Times New Roman"/>
                <a:ea typeface="+mn-lt"/>
                <a:cs typeface="+mn-lt"/>
              </a:rPr>
              <a:t>In conclusion, heart disease is a major public health concern that affects millions of people worldwide. Accurately predicting the risk of heart disease is crucial in identifying individuals who may benefit from preventative measures or early intervention</a:t>
            </a:r>
          </a:p>
          <a:p>
            <a:pPr marL="285750" indent="-285750">
              <a:buFont typeface="Arial"/>
              <a:buChar char="•"/>
            </a:pPr>
            <a:r>
              <a:rPr lang="en-GB" sz="2000">
                <a:latin typeface="Times New Roman"/>
                <a:ea typeface="Calibri"/>
                <a:cs typeface="Calibri"/>
              </a:rPr>
              <a:t>Based on </a:t>
            </a:r>
            <a:r>
              <a:rPr lang="en-GB" sz="2000">
                <a:ea typeface="+mn-lt"/>
                <a:cs typeface="+mn-lt"/>
              </a:rPr>
              <a:t>a wide range of patient data, including medical history, lifestyle factors, and demographic information, our best model achieved an accuracy of 90.8 percent.</a:t>
            </a:r>
          </a:p>
          <a:p>
            <a:pPr marL="285750" indent="-285750">
              <a:buFont typeface="Arial"/>
              <a:buChar char="•"/>
            </a:pPr>
            <a:endParaRPr lang="en-GB" sz="2000">
              <a:latin typeface="Times New Roman"/>
              <a:ea typeface="Calibri"/>
              <a:cs typeface="Calibri"/>
            </a:endParaRPr>
          </a:p>
        </p:txBody>
      </p:sp>
    </p:spTree>
    <p:extLst>
      <p:ext uri="{BB962C8B-B14F-4D97-AF65-F5344CB8AC3E}">
        <p14:creationId xmlns:p14="http://schemas.microsoft.com/office/powerpoint/2010/main" val="535599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73636" y="5731128"/>
            <a:ext cx="1582507" cy="382156"/>
          </a:xfrm>
          <a:prstGeom prst="rect">
            <a:avLst/>
          </a:prstGeom>
        </p:spPr>
        <p:txBody>
          <a:bodyPr vert="horz" wrap="square" lIns="0" tIns="12700" rIns="0" bIns="0" rtlCol="0" anchor="t">
            <a:spAutoFit/>
          </a:bodyPr>
          <a:lstStyle/>
          <a:p>
            <a:pPr marL="12700">
              <a:lnSpc>
                <a:spcPct val="100000"/>
              </a:lnSpc>
              <a:spcBef>
                <a:spcPts val="100"/>
              </a:spcBef>
            </a:pPr>
            <a:r>
              <a:rPr lang="en-US" sz="2400" spc="-5">
                <a:solidFill>
                  <a:srgbClr val="3E3E3E"/>
                </a:solidFill>
                <a:latin typeface="Times New Roman"/>
                <a:cs typeface="Times New Roman"/>
              </a:rPr>
              <a:t>THE</a:t>
            </a:r>
            <a:r>
              <a:rPr lang="en-US" sz="2400" spc="-85">
                <a:solidFill>
                  <a:srgbClr val="3E3E3E"/>
                </a:solidFill>
                <a:latin typeface="Times New Roman"/>
                <a:cs typeface="Times New Roman"/>
              </a:rPr>
              <a:t> </a:t>
            </a:r>
            <a:r>
              <a:rPr lang="en-US" sz="2400" spc="-5">
                <a:solidFill>
                  <a:srgbClr val="3E3E3E"/>
                </a:solidFill>
                <a:latin typeface="Times New Roman"/>
                <a:cs typeface="Times New Roman"/>
              </a:rPr>
              <a:t>END</a:t>
            </a:r>
            <a:endParaRPr lang="en-US" sz="2400">
              <a:latin typeface="Times New Roman"/>
              <a:cs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7188" y="1634167"/>
            <a:ext cx="3493135" cy="4249881"/>
          </a:xfrm>
          <a:prstGeom prst="rect">
            <a:avLst/>
          </a:prstGeom>
        </p:spPr>
        <p:txBody>
          <a:bodyPr vert="horz" wrap="square" lIns="0" tIns="104140" rIns="0" bIns="0" rtlCol="0" anchor="t">
            <a:spAutoFit/>
          </a:bodyPr>
          <a:lstStyle/>
          <a:p>
            <a:pPr marL="412750" indent="-400050">
              <a:lnSpc>
                <a:spcPct val="100000"/>
              </a:lnSpc>
              <a:spcBef>
                <a:spcPts val="820"/>
              </a:spcBef>
              <a:buAutoNum type="arabicPeriod"/>
              <a:tabLst>
                <a:tab pos="412115" algn="l"/>
                <a:tab pos="412750" algn="l"/>
              </a:tabLst>
            </a:pPr>
            <a:r>
              <a:rPr sz="1800" spc="-5">
                <a:latin typeface="Times New Roman"/>
                <a:cs typeface="Times New Roman"/>
              </a:rPr>
              <a:t>Dataset</a:t>
            </a:r>
            <a:r>
              <a:rPr sz="1800" spc="-50">
                <a:latin typeface="Times New Roman"/>
                <a:cs typeface="Times New Roman"/>
              </a:rPr>
              <a:t> </a:t>
            </a:r>
            <a:r>
              <a:rPr sz="1800" spc="-5">
                <a:latin typeface="Times New Roman"/>
                <a:cs typeface="Times New Roman"/>
              </a:rPr>
              <a:t>Description</a:t>
            </a:r>
            <a:endParaRPr sz="1800">
              <a:latin typeface="Times New Roman"/>
              <a:cs typeface="Times New Roman"/>
            </a:endParaRPr>
          </a:p>
          <a:p>
            <a:pPr marL="412750" indent="-400050">
              <a:spcBef>
                <a:spcPts val="819"/>
              </a:spcBef>
              <a:buAutoNum type="arabicPeriod"/>
              <a:tabLst>
                <a:tab pos="412115" algn="l"/>
                <a:tab pos="412750" algn="l"/>
              </a:tabLst>
            </a:pPr>
            <a:r>
              <a:rPr lang="en-US" spc="-5">
                <a:latin typeface="Times New Roman"/>
                <a:cs typeface="Times New Roman"/>
              </a:rPr>
              <a:t>Problem Statement</a:t>
            </a:r>
          </a:p>
          <a:p>
            <a:pPr marL="412750" indent="-400050">
              <a:lnSpc>
                <a:spcPct val="100000"/>
              </a:lnSpc>
              <a:spcBef>
                <a:spcPts val="720"/>
              </a:spcBef>
              <a:buAutoNum type="arabicPeriod"/>
              <a:tabLst>
                <a:tab pos="412115" algn="l"/>
                <a:tab pos="412750" algn="l"/>
              </a:tabLst>
            </a:pPr>
            <a:r>
              <a:rPr sz="1800" spc="-5">
                <a:latin typeface="Times New Roman"/>
                <a:cs typeface="Times New Roman"/>
              </a:rPr>
              <a:t>Objective</a:t>
            </a:r>
            <a:endParaRPr sz="1800">
              <a:latin typeface="Times New Roman"/>
              <a:cs typeface="Times New Roman"/>
            </a:endParaRPr>
          </a:p>
          <a:p>
            <a:pPr marL="412750" indent="-400050">
              <a:lnSpc>
                <a:spcPct val="100000"/>
              </a:lnSpc>
              <a:spcBef>
                <a:spcPts val="720"/>
              </a:spcBef>
              <a:buAutoNum type="arabicPeriod"/>
              <a:tabLst>
                <a:tab pos="412115" algn="l"/>
                <a:tab pos="412750" algn="l"/>
              </a:tabLst>
            </a:pPr>
            <a:r>
              <a:rPr sz="1800" spc="-5">
                <a:latin typeface="Times New Roman"/>
                <a:cs typeface="Times New Roman"/>
              </a:rPr>
              <a:t>ED</a:t>
            </a:r>
            <a:r>
              <a:rPr sz="1800">
                <a:latin typeface="Times New Roman"/>
                <a:cs typeface="Times New Roman"/>
              </a:rPr>
              <a:t>A</a:t>
            </a:r>
            <a:r>
              <a:rPr sz="1800" spc="-105">
                <a:latin typeface="Times New Roman"/>
                <a:cs typeface="Times New Roman"/>
              </a:rPr>
              <a:t> </a:t>
            </a:r>
            <a:r>
              <a:rPr sz="1800">
                <a:latin typeface="Times New Roman"/>
                <a:cs typeface="Times New Roman"/>
              </a:rPr>
              <a:t>- </a:t>
            </a:r>
            <a:r>
              <a:rPr sz="1800" spc="-5">
                <a:latin typeface="Times New Roman"/>
                <a:cs typeface="Times New Roman"/>
              </a:rPr>
              <a:t>Explorator</a:t>
            </a:r>
            <a:r>
              <a:rPr sz="1800">
                <a:latin typeface="Times New Roman"/>
                <a:cs typeface="Times New Roman"/>
              </a:rPr>
              <a:t>y</a:t>
            </a:r>
            <a:r>
              <a:rPr sz="1800" spc="-5">
                <a:latin typeface="Times New Roman"/>
                <a:cs typeface="Times New Roman"/>
              </a:rPr>
              <a:t> Dat</a:t>
            </a:r>
            <a:r>
              <a:rPr sz="1800">
                <a:latin typeface="Times New Roman"/>
                <a:cs typeface="Times New Roman"/>
              </a:rPr>
              <a:t>a</a:t>
            </a:r>
            <a:r>
              <a:rPr sz="1800" spc="-100">
                <a:latin typeface="Times New Roman"/>
                <a:cs typeface="Times New Roman"/>
              </a:rPr>
              <a:t> </a:t>
            </a:r>
            <a:r>
              <a:rPr sz="1800" spc="-5">
                <a:latin typeface="Times New Roman"/>
                <a:cs typeface="Times New Roman"/>
              </a:rPr>
              <a:t>Analysis</a:t>
            </a:r>
            <a:endParaRPr sz="1800">
              <a:latin typeface="Times New Roman"/>
              <a:cs typeface="Times New Roman"/>
            </a:endParaRPr>
          </a:p>
          <a:p>
            <a:pPr marL="412750" indent="-400050">
              <a:lnSpc>
                <a:spcPct val="100000"/>
              </a:lnSpc>
              <a:spcBef>
                <a:spcPts val="720"/>
              </a:spcBef>
              <a:buAutoNum type="arabicPeriod"/>
              <a:tabLst>
                <a:tab pos="412115" algn="l"/>
                <a:tab pos="412750" algn="l"/>
              </a:tabLst>
            </a:pPr>
            <a:r>
              <a:rPr sz="1800" spc="-5">
                <a:latin typeface="Times New Roman"/>
                <a:cs typeface="Times New Roman"/>
              </a:rPr>
              <a:t>Classification</a:t>
            </a:r>
            <a:r>
              <a:rPr sz="1800" spc="-35">
                <a:latin typeface="Times New Roman"/>
                <a:cs typeface="Times New Roman"/>
              </a:rPr>
              <a:t> </a:t>
            </a:r>
            <a:r>
              <a:rPr sz="1800" spc="-5">
                <a:latin typeface="Times New Roman"/>
                <a:cs typeface="Times New Roman"/>
              </a:rPr>
              <a:t>algorithms</a:t>
            </a:r>
            <a:r>
              <a:rPr sz="1800" spc="-30">
                <a:latin typeface="Times New Roman"/>
                <a:cs typeface="Times New Roman"/>
              </a:rPr>
              <a:t> </a:t>
            </a:r>
            <a:r>
              <a:rPr sz="1800">
                <a:latin typeface="Times New Roman"/>
                <a:cs typeface="Times New Roman"/>
              </a:rPr>
              <a:t>used</a:t>
            </a:r>
          </a:p>
          <a:p>
            <a:pPr marL="869950" lvl="1" indent="-369570">
              <a:lnSpc>
                <a:spcPct val="100000"/>
              </a:lnSpc>
              <a:spcBef>
                <a:spcPts val="365"/>
              </a:spcBef>
              <a:buAutoNum type="alphaLcPeriod"/>
              <a:tabLst>
                <a:tab pos="869315" algn="l"/>
                <a:tab pos="869950" algn="l"/>
              </a:tabLst>
            </a:pPr>
            <a:r>
              <a:rPr sz="1600" spc="-5">
                <a:latin typeface="Times New Roman"/>
                <a:cs typeface="Times New Roman"/>
              </a:rPr>
              <a:t>KNN</a:t>
            </a:r>
            <a:r>
              <a:rPr sz="1600" spc="-50">
                <a:latin typeface="Times New Roman"/>
                <a:cs typeface="Times New Roman"/>
              </a:rPr>
              <a:t> </a:t>
            </a:r>
            <a:r>
              <a:rPr sz="1600" spc="-5">
                <a:latin typeface="Times New Roman"/>
                <a:cs typeface="Times New Roman"/>
              </a:rPr>
              <a:t>Methodology</a:t>
            </a:r>
            <a:endParaRPr sz="1600">
              <a:latin typeface="Times New Roman"/>
              <a:cs typeface="Times New Roman"/>
            </a:endParaRPr>
          </a:p>
          <a:p>
            <a:pPr marL="869950" lvl="1" indent="-381000">
              <a:lnSpc>
                <a:spcPct val="100000"/>
              </a:lnSpc>
              <a:buAutoNum type="alphaLcPeriod"/>
              <a:tabLst>
                <a:tab pos="869315" algn="l"/>
                <a:tab pos="869950" algn="l"/>
              </a:tabLst>
            </a:pPr>
            <a:r>
              <a:rPr lang="en-US" sz="1600" spc="-5" err="1">
                <a:latin typeface="Times New Roman"/>
                <a:cs typeface="Times New Roman"/>
              </a:rPr>
              <a:t>Adaboost</a:t>
            </a:r>
            <a:endParaRPr lang="en-US" sz="1600" err="1">
              <a:latin typeface="Times New Roman"/>
              <a:cs typeface="Times New Roman"/>
            </a:endParaRPr>
          </a:p>
          <a:p>
            <a:pPr marL="869950" lvl="1" indent="-369570">
              <a:lnSpc>
                <a:spcPct val="100000"/>
              </a:lnSpc>
              <a:buAutoNum type="alphaLcPeriod"/>
              <a:tabLst>
                <a:tab pos="869315" algn="l"/>
                <a:tab pos="869950" algn="l"/>
              </a:tabLst>
            </a:pPr>
            <a:r>
              <a:rPr sz="1600" spc="-5">
                <a:latin typeface="Times New Roman"/>
                <a:cs typeface="Times New Roman"/>
              </a:rPr>
              <a:t>Gaussian</a:t>
            </a:r>
            <a:r>
              <a:rPr sz="1600" spc="-35">
                <a:latin typeface="Times New Roman"/>
                <a:cs typeface="Times New Roman"/>
              </a:rPr>
              <a:t> </a:t>
            </a:r>
            <a:r>
              <a:rPr sz="1600" spc="-5">
                <a:latin typeface="Times New Roman"/>
                <a:cs typeface="Times New Roman"/>
              </a:rPr>
              <a:t>Naive</a:t>
            </a:r>
            <a:r>
              <a:rPr sz="1600" spc="-30">
                <a:latin typeface="Times New Roman"/>
                <a:cs typeface="Times New Roman"/>
              </a:rPr>
              <a:t> </a:t>
            </a:r>
            <a:r>
              <a:rPr sz="1600" spc="-5">
                <a:latin typeface="Times New Roman"/>
                <a:cs typeface="Times New Roman"/>
              </a:rPr>
              <a:t>Bayes</a:t>
            </a:r>
            <a:endParaRPr sz="1600">
              <a:latin typeface="Times New Roman"/>
              <a:cs typeface="Times New Roman"/>
            </a:endParaRPr>
          </a:p>
          <a:p>
            <a:pPr marL="869950" lvl="1" indent="-381000">
              <a:lnSpc>
                <a:spcPct val="100000"/>
              </a:lnSpc>
              <a:buAutoNum type="alphaLcPeriod"/>
              <a:tabLst>
                <a:tab pos="869315" algn="l"/>
                <a:tab pos="869950" algn="l"/>
              </a:tabLst>
            </a:pPr>
            <a:r>
              <a:rPr sz="1600" spc="-5">
                <a:latin typeface="Times New Roman"/>
                <a:cs typeface="Times New Roman"/>
              </a:rPr>
              <a:t>Artificial</a:t>
            </a:r>
            <a:r>
              <a:rPr sz="1600" spc="-35">
                <a:latin typeface="Times New Roman"/>
                <a:cs typeface="Times New Roman"/>
              </a:rPr>
              <a:t> </a:t>
            </a:r>
            <a:r>
              <a:rPr sz="1600" spc="-5">
                <a:latin typeface="Times New Roman"/>
                <a:cs typeface="Times New Roman"/>
              </a:rPr>
              <a:t>Neural</a:t>
            </a:r>
            <a:r>
              <a:rPr sz="1600" spc="-30">
                <a:latin typeface="Times New Roman"/>
                <a:cs typeface="Times New Roman"/>
              </a:rPr>
              <a:t> </a:t>
            </a:r>
            <a:r>
              <a:rPr sz="1600" spc="-5">
                <a:latin typeface="Times New Roman"/>
                <a:cs typeface="Times New Roman"/>
              </a:rPr>
              <a:t>Network</a:t>
            </a:r>
            <a:endParaRPr sz="1600">
              <a:latin typeface="Times New Roman"/>
              <a:cs typeface="Times New Roman"/>
            </a:endParaRPr>
          </a:p>
          <a:p>
            <a:pPr marL="869950" lvl="1" indent="-369570">
              <a:lnSpc>
                <a:spcPct val="100000"/>
              </a:lnSpc>
              <a:buAutoNum type="alphaLcPeriod"/>
              <a:tabLst>
                <a:tab pos="869315" algn="l"/>
                <a:tab pos="869950" algn="l"/>
              </a:tabLst>
            </a:pPr>
            <a:r>
              <a:rPr sz="1600" spc="-5">
                <a:latin typeface="Times New Roman"/>
                <a:cs typeface="Times New Roman"/>
              </a:rPr>
              <a:t>Decision</a:t>
            </a:r>
            <a:r>
              <a:rPr sz="1600" spc="-50">
                <a:latin typeface="Times New Roman"/>
                <a:cs typeface="Times New Roman"/>
              </a:rPr>
              <a:t> </a:t>
            </a:r>
            <a:r>
              <a:rPr sz="1600" spc="-15">
                <a:latin typeface="Times New Roman"/>
                <a:cs typeface="Times New Roman"/>
              </a:rPr>
              <a:t>Trees</a:t>
            </a:r>
            <a:r>
              <a:rPr sz="1600" spc="-25">
                <a:latin typeface="Times New Roman"/>
                <a:cs typeface="Times New Roman"/>
              </a:rPr>
              <a:t> </a:t>
            </a:r>
            <a:r>
              <a:rPr sz="1600" spc="-20">
                <a:latin typeface="Times New Roman"/>
                <a:cs typeface="Times New Roman"/>
              </a:rPr>
              <a:t>(CART)</a:t>
            </a:r>
            <a:endParaRPr sz="1600">
              <a:latin typeface="Times New Roman"/>
              <a:cs typeface="Times New Roman"/>
            </a:endParaRPr>
          </a:p>
          <a:p>
            <a:pPr marL="869950" lvl="1" indent="-347345">
              <a:buAutoNum type="alphaLcPeriod"/>
              <a:tabLst>
                <a:tab pos="869315" algn="l"/>
                <a:tab pos="869950" algn="l"/>
              </a:tabLst>
            </a:pPr>
            <a:r>
              <a:rPr lang="en-US" sz="1600" spc="-5">
                <a:latin typeface="Times New Roman"/>
                <a:cs typeface="Times New Roman"/>
              </a:rPr>
              <a:t>Logistic Regression </a:t>
            </a:r>
            <a:endParaRPr lang="en-US" sz="1600">
              <a:latin typeface="Times New Roman"/>
              <a:cs typeface="Times New Roman"/>
            </a:endParaRPr>
          </a:p>
          <a:p>
            <a:pPr marL="869950" lvl="1" indent="-381000">
              <a:lnSpc>
                <a:spcPct val="100000"/>
              </a:lnSpc>
              <a:buAutoNum type="alphaLcPeriod"/>
              <a:tabLst>
                <a:tab pos="869315" algn="l"/>
                <a:tab pos="869950" algn="l"/>
              </a:tabLst>
            </a:pPr>
            <a:r>
              <a:rPr sz="1600" spc="-5">
                <a:latin typeface="Times New Roman"/>
                <a:cs typeface="Times New Roman"/>
              </a:rPr>
              <a:t>Random</a:t>
            </a:r>
            <a:r>
              <a:rPr sz="1600" spc="-50">
                <a:latin typeface="Times New Roman"/>
                <a:cs typeface="Times New Roman"/>
              </a:rPr>
              <a:t> </a:t>
            </a:r>
            <a:r>
              <a:rPr sz="1600" spc="-5">
                <a:latin typeface="Times New Roman"/>
                <a:cs typeface="Times New Roman"/>
              </a:rPr>
              <a:t>Forest</a:t>
            </a:r>
            <a:endParaRPr sz="1600">
              <a:latin typeface="Times New Roman"/>
              <a:cs typeface="Times New Roman"/>
            </a:endParaRPr>
          </a:p>
          <a:p>
            <a:pPr marL="869950" lvl="1" indent="-381000">
              <a:lnSpc>
                <a:spcPct val="100000"/>
              </a:lnSpc>
              <a:buAutoNum type="alphaLcPeriod"/>
              <a:tabLst>
                <a:tab pos="869315" algn="l"/>
                <a:tab pos="869950" algn="l"/>
              </a:tabLst>
            </a:pPr>
            <a:r>
              <a:rPr sz="1600" spc="-5">
                <a:latin typeface="Times New Roman"/>
                <a:cs typeface="Times New Roman"/>
              </a:rPr>
              <a:t>SVM</a:t>
            </a:r>
            <a:r>
              <a:rPr sz="1600" spc="-50">
                <a:latin typeface="Times New Roman"/>
                <a:cs typeface="Times New Roman"/>
              </a:rPr>
              <a:t> </a:t>
            </a:r>
            <a:r>
              <a:rPr sz="1600" spc="-5">
                <a:latin typeface="Times New Roman"/>
                <a:cs typeface="Times New Roman"/>
              </a:rPr>
              <a:t>Methodology</a:t>
            </a:r>
            <a:endParaRPr sz="1600">
              <a:latin typeface="Times New Roman"/>
              <a:cs typeface="Times New Roman"/>
            </a:endParaRPr>
          </a:p>
          <a:p>
            <a:pPr marL="412750" indent="-400050">
              <a:lnSpc>
                <a:spcPct val="100000"/>
              </a:lnSpc>
              <a:spcBef>
                <a:spcPts val="715"/>
              </a:spcBef>
              <a:buAutoNum type="arabicPeriod"/>
              <a:tabLst>
                <a:tab pos="412115" algn="l"/>
                <a:tab pos="412750" algn="l"/>
              </a:tabLst>
            </a:pPr>
            <a:r>
              <a:rPr sz="1800" spc="-5">
                <a:latin typeface="Times New Roman"/>
                <a:cs typeface="Times New Roman"/>
              </a:rPr>
              <a:t>Conclusion</a:t>
            </a:r>
            <a:endParaRPr sz="1800">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3</a:t>
            </a:fld>
            <a:endParaRPr/>
          </a:p>
        </p:txBody>
      </p:sp>
      <p:sp>
        <p:nvSpPr>
          <p:cNvPr id="3" name="object 3"/>
          <p:cNvSpPr txBox="1">
            <a:spLocks noGrp="1"/>
          </p:cNvSpPr>
          <p:nvPr>
            <p:ph type="title"/>
          </p:nvPr>
        </p:nvSpPr>
        <p:spPr>
          <a:xfrm>
            <a:off x="300038" y="428512"/>
            <a:ext cx="1485900" cy="482600"/>
          </a:xfrm>
          <a:prstGeom prst="rect">
            <a:avLst/>
          </a:prstGeom>
        </p:spPr>
        <p:txBody>
          <a:bodyPr vert="horz" wrap="square" lIns="0" tIns="12700" rIns="0" bIns="0" rtlCol="0">
            <a:spAutoFit/>
          </a:bodyPr>
          <a:lstStyle/>
          <a:p>
            <a:pPr marL="12700">
              <a:lnSpc>
                <a:spcPct val="100000"/>
              </a:lnSpc>
              <a:spcBef>
                <a:spcPts val="100"/>
              </a:spcBef>
            </a:pPr>
            <a:r>
              <a:rPr spc="-5"/>
              <a:t>Contents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3637" y="2223866"/>
            <a:ext cx="3013060" cy="1090042"/>
          </a:xfrm>
          <a:prstGeom prst="rect">
            <a:avLst/>
          </a:prstGeom>
        </p:spPr>
        <p:txBody>
          <a:bodyPr vert="horz" wrap="square" lIns="0" tIns="12700" rIns="0" bIns="0" rtlCol="0" anchor="t">
            <a:spAutoFit/>
          </a:bodyPr>
          <a:lstStyle/>
          <a:p>
            <a:pPr marL="302895" indent="-290830">
              <a:lnSpc>
                <a:spcPct val="100000"/>
              </a:lnSpc>
              <a:spcBef>
                <a:spcPts val="100"/>
              </a:spcBef>
              <a:buChar char="•"/>
              <a:tabLst>
                <a:tab pos="302895" algn="l"/>
                <a:tab pos="303530" algn="l"/>
              </a:tabLst>
            </a:pPr>
            <a:r>
              <a:rPr sz="1400" spc="-5">
                <a:latin typeface="Times New Roman"/>
                <a:cs typeface="Times New Roman"/>
              </a:rPr>
              <a:t>Number</a:t>
            </a:r>
            <a:r>
              <a:rPr sz="1400" spc="-25">
                <a:latin typeface="Times New Roman"/>
                <a:cs typeface="Times New Roman"/>
              </a:rPr>
              <a:t> </a:t>
            </a:r>
            <a:r>
              <a:rPr sz="1400">
                <a:latin typeface="Times New Roman"/>
                <a:cs typeface="Times New Roman"/>
              </a:rPr>
              <a:t>of</a:t>
            </a:r>
            <a:r>
              <a:rPr sz="1400" spc="-15">
                <a:latin typeface="Times New Roman"/>
                <a:cs typeface="Times New Roman"/>
              </a:rPr>
              <a:t> </a:t>
            </a:r>
            <a:r>
              <a:rPr sz="1400" spc="-5">
                <a:latin typeface="Times New Roman"/>
                <a:cs typeface="Times New Roman"/>
              </a:rPr>
              <a:t>columns</a:t>
            </a:r>
            <a:r>
              <a:rPr sz="1400" spc="-25">
                <a:latin typeface="Times New Roman"/>
                <a:cs typeface="Times New Roman"/>
              </a:rPr>
              <a:t> </a:t>
            </a:r>
            <a:r>
              <a:rPr sz="1400">
                <a:latin typeface="Times New Roman"/>
                <a:cs typeface="Times New Roman"/>
              </a:rPr>
              <a:t>-</a:t>
            </a:r>
            <a:r>
              <a:rPr sz="1400" spc="-15">
                <a:latin typeface="Times New Roman"/>
                <a:cs typeface="Times New Roman"/>
              </a:rPr>
              <a:t> </a:t>
            </a:r>
            <a:r>
              <a:rPr lang="en-GB" sz="1400">
                <a:latin typeface="Times New Roman"/>
                <a:cs typeface="Times New Roman"/>
              </a:rPr>
              <a:t>22</a:t>
            </a:r>
            <a:endParaRPr sz="1400">
              <a:latin typeface="Times New Roman"/>
              <a:cs typeface="Times New Roman"/>
            </a:endParaRPr>
          </a:p>
          <a:p>
            <a:pPr marL="302895" indent="-290830">
              <a:buChar char="•"/>
              <a:tabLst>
                <a:tab pos="302895" algn="l"/>
                <a:tab pos="303530" algn="l"/>
              </a:tabLst>
            </a:pPr>
            <a:r>
              <a:rPr sz="1400" spc="-5">
                <a:latin typeface="Times New Roman"/>
                <a:cs typeface="Times New Roman"/>
              </a:rPr>
              <a:t>Number</a:t>
            </a:r>
            <a:r>
              <a:rPr sz="1400" spc="-25">
                <a:latin typeface="Times New Roman"/>
                <a:cs typeface="Times New Roman"/>
              </a:rPr>
              <a:t> </a:t>
            </a:r>
            <a:r>
              <a:rPr sz="1400">
                <a:latin typeface="Times New Roman"/>
                <a:cs typeface="Times New Roman"/>
              </a:rPr>
              <a:t>of</a:t>
            </a:r>
            <a:r>
              <a:rPr sz="1400" spc="-20">
                <a:latin typeface="Times New Roman"/>
                <a:cs typeface="Times New Roman"/>
              </a:rPr>
              <a:t> </a:t>
            </a:r>
            <a:r>
              <a:rPr sz="1400">
                <a:latin typeface="Times New Roman"/>
                <a:cs typeface="Times New Roman"/>
              </a:rPr>
              <a:t>rows</a:t>
            </a:r>
            <a:r>
              <a:rPr sz="1400" spc="-15">
                <a:latin typeface="Times New Roman"/>
                <a:cs typeface="Times New Roman"/>
              </a:rPr>
              <a:t> </a:t>
            </a:r>
            <a:r>
              <a:rPr sz="1400">
                <a:latin typeface="Times New Roman"/>
                <a:cs typeface="Times New Roman"/>
              </a:rPr>
              <a:t>-</a:t>
            </a:r>
            <a:r>
              <a:rPr lang="en-GB" sz="1400" spc="-20">
                <a:latin typeface="Times New Roman"/>
                <a:cs typeface="Times New Roman"/>
              </a:rPr>
              <a:t> 253680</a:t>
            </a:r>
            <a:endParaRPr lang="en-GB" sz="1400">
              <a:latin typeface="Times New Roman"/>
              <a:cs typeface="Times New Roman"/>
            </a:endParaRPr>
          </a:p>
          <a:p>
            <a:pPr marL="302895" indent="-290830">
              <a:buChar char="•"/>
              <a:tabLst>
                <a:tab pos="302895" algn="l"/>
                <a:tab pos="303530" algn="l"/>
              </a:tabLst>
            </a:pPr>
            <a:r>
              <a:rPr sz="1400" spc="-5">
                <a:latin typeface="Times New Roman"/>
                <a:cs typeface="Times New Roman"/>
              </a:rPr>
              <a:t>Numerical</a:t>
            </a:r>
            <a:r>
              <a:rPr lang="en-GB" sz="1400" spc="-40">
                <a:latin typeface="Times New Roman"/>
                <a:cs typeface="Times New Roman"/>
              </a:rPr>
              <a:t> columns</a:t>
            </a:r>
            <a:r>
              <a:rPr lang="en-GB" sz="1400">
                <a:latin typeface="Times New Roman"/>
                <a:cs typeface="Times New Roman"/>
              </a:rPr>
              <a:t>-</a:t>
            </a:r>
            <a:r>
              <a:rPr lang="en-GB" sz="1400" spc="-30">
                <a:latin typeface="Times New Roman"/>
                <a:cs typeface="Times New Roman"/>
              </a:rPr>
              <a:t> 21</a:t>
            </a:r>
            <a:endParaRPr lang="en-GB" sz="1400">
              <a:latin typeface="Times New Roman"/>
              <a:cs typeface="Times New Roman"/>
            </a:endParaRPr>
          </a:p>
          <a:p>
            <a:pPr marL="302895" indent="-290830">
              <a:lnSpc>
                <a:spcPct val="100000"/>
              </a:lnSpc>
              <a:buFont typeface="Arial"/>
              <a:buChar char="•"/>
              <a:tabLst>
                <a:tab pos="302895" algn="l"/>
                <a:tab pos="303530" algn="l"/>
              </a:tabLst>
            </a:pPr>
            <a:r>
              <a:rPr sz="1400" spc="-25">
                <a:latin typeface="Times New Roman"/>
                <a:cs typeface="Times New Roman"/>
              </a:rPr>
              <a:t>Target</a:t>
            </a:r>
            <a:r>
              <a:rPr sz="1400" spc="-15">
                <a:latin typeface="Times New Roman"/>
                <a:cs typeface="Times New Roman"/>
              </a:rPr>
              <a:t> </a:t>
            </a:r>
            <a:r>
              <a:rPr sz="1400" spc="-5">
                <a:latin typeface="Times New Roman"/>
                <a:cs typeface="Times New Roman"/>
              </a:rPr>
              <a:t>Feature</a:t>
            </a:r>
            <a:r>
              <a:rPr sz="1400" spc="-15">
                <a:latin typeface="Times New Roman"/>
                <a:cs typeface="Times New Roman"/>
              </a:rPr>
              <a:t> </a:t>
            </a:r>
            <a:r>
              <a:rPr sz="1400">
                <a:latin typeface="Times New Roman"/>
                <a:cs typeface="Times New Roman"/>
              </a:rPr>
              <a:t>-</a:t>
            </a:r>
            <a:r>
              <a:rPr sz="1400" spc="-10">
                <a:latin typeface="Times New Roman"/>
                <a:cs typeface="Times New Roman"/>
              </a:rPr>
              <a:t> ‘</a:t>
            </a:r>
            <a:r>
              <a:rPr lang="en-US" sz="1300" spc="-10">
                <a:latin typeface="Times New Roman"/>
                <a:cs typeface="Times New Roman"/>
              </a:rPr>
              <a:t>HeartDiseaseOrAttack</a:t>
            </a:r>
            <a:r>
              <a:rPr sz="1400" spc="-10">
                <a:latin typeface="Times New Roman"/>
                <a:cs typeface="Times New Roman"/>
              </a:rPr>
              <a:t>’</a:t>
            </a:r>
            <a:endParaRPr lang="en-US" sz="1400">
              <a:latin typeface="Times New Roman"/>
              <a:cs typeface="Times New Roman"/>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4</a:t>
            </a:fld>
            <a:endParaRPr/>
          </a:p>
        </p:txBody>
      </p:sp>
      <p:sp>
        <p:nvSpPr>
          <p:cNvPr id="3" name="object 3"/>
          <p:cNvSpPr txBox="1"/>
          <p:nvPr/>
        </p:nvSpPr>
        <p:spPr>
          <a:xfrm>
            <a:off x="457527" y="3358196"/>
            <a:ext cx="1704975" cy="269240"/>
          </a:xfrm>
          <a:prstGeom prst="rect">
            <a:avLst/>
          </a:prstGeom>
        </p:spPr>
        <p:txBody>
          <a:bodyPr vert="horz" wrap="square" lIns="0" tIns="12700" rIns="0" bIns="0" rtlCol="0">
            <a:spAutoFit/>
          </a:bodyPr>
          <a:lstStyle/>
          <a:p>
            <a:pPr marL="312420" indent="-299720">
              <a:lnSpc>
                <a:spcPct val="100000"/>
              </a:lnSpc>
              <a:spcBef>
                <a:spcPts val="100"/>
              </a:spcBef>
              <a:buChar char="•"/>
              <a:tabLst>
                <a:tab pos="311785" algn="l"/>
                <a:tab pos="312420" algn="l"/>
              </a:tabLst>
            </a:pPr>
            <a:r>
              <a:rPr sz="1600" spc="-5">
                <a:latin typeface="Times New Roman"/>
                <a:cs typeface="Times New Roman"/>
              </a:rPr>
              <a:t>Dat</a:t>
            </a:r>
            <a:r>
              <a:rPr sz="1600">
                <a:latin typeface="Times New Roman"/>
                <a:cs typeface="Times New Roman"/>
              </a:rPr>
              <a:t>a</a:t>
            </a:r>
            <a:r>
              <a:rPr sz="1600" spc="-5">
                <a:latin typeface="Times New Roman"/>
                <a:cs typeface="Times New Roman"/>
              </a:rPr>
              <a:t> afte</a:t>
            </a:r>
            <a:r>
              <a:rPr sz="1600">
                <a:latin typeface="Times New Roman"/>
                <a:cs typeface="Times New Roman"/>
              </a:rPr>
              <a:t>r</a:t>
            </a:r>
            <a:r>
              <a:rPr sz="1600" spc="-5">
                <a:latin typeface="Times New Roman"/>
                <a:cs typeface="Times New Roman"/>
              </a:rPr>
              <a:t> ED</a:t>
            </a:r>
            <a:r>
              <a:rPr sz="1600">
                <a:latin typeface="Times New Roman"/>
                <a:cs typeface="Times New Roman"/>
              </a:rPr>
              <a:t>A</a:t>
            </a:r>
            <a:r>
              <a:rPr sz="1600" spc="-90">
                <a:latin typeface="Times New Roman"/>
                <a:cs typeface="Times New Roman"/>
              </a:rPr>
              <a:t> </a:t>
            </a:r>
            <a:r>
              <a:rPr sz="1600">
                <a:latin typeface="Times New Roman"/>
                <a:cs typeface="Times New Roman"/>
              </a:rPr>
              <a:t>-</a:t>
            </a:r>
          </a:p>
        </p:txBody>
      </p:sp>
      <p:sp>
        <p:nvSpPr>
          <p:cNvPr id="4" name="object 4"/>
          <p:cNvSpPr txBox="1"/>
          <p:nvPr/>
        </p:nvSpPr>
        <p:spPr>
          <a:xfrm>
            <a:off x="923637" y="3603052"/>
            <a:ext cx="2498725" cy="874598"/>
          </a:xfrm>
          <a:prstGeom prst="rect">
            <a:avLst/>
          </a:prstGeom>
        </p:spPr>
        <p:txBody>
          <a:bodyPr vert="horz" wrap="square" lIns="0" tIns="12700" rIns="0" bIns="0" rtlCol="0" anchor="t">
            <a:spAutoFit/>
          </a:bodyPr>
          <a:lstStyle/>
          <a:p>
            <a:pPr marL="302895" indent="-290830">
              <a:lnSpc>
                <a:spcPct val="100000"/>
              </a:lnSpc>
              <a:spcBef>
                <a:spcPts val="100"/>
              </a:spcBef>
              <a:buChar char="•"/>
              <a:tabLst>
                <a:tab pos="302895" algn="l"/>
                <a:tab pos="303530" algn="l"/>
              </a:tabLst>
            </a:pPr>
            <a:r>
              <a:rPr sz="1400" spc="-5">
                <a:latin typeface="Times New Roman"/>
                <a:cs typeface="Times New Roman"/>
              </a:rPr>
              <a:t>Number</a:t>
            </a:r>
            <a:r>
              <a:rPr sz="1400" spc="-25">
                <a:latin typeface="Times New Roman"/>
                <a:cs typeface="Times New Roman"/>
              </a:rPr>
              <a:t> </a:t>
            </a:r>
            <a:r>
              <a:rPr sz="1400">
                <a:latin typeface="Times New Roman"/>
                <a:cs typeface="Times New Roman"/>
              </a:rPr>
              <a:t>of</a:t>
            </a:r>
            <a:r>
              <a:rPr sz="1400" spc="-15">
                <a:latin typeface="Times New Roman"/>
                <a:cs typeface="Times New Roman"/>
              </a:rPr>
              <a:t> </a:t>
            </a:r>
            <a:r>
              <a:rPr sz="1400" spc="-5">
                <a:latin typeface="Times New Roman"/>
                <a:cs typeface="Times New Roman"/>
              </a:rPr>
              <a:t>columns</a:t>
            </a:r>
            <a:r>
              <a:rPr sz="1400" spc="-25">
                <a:latin typeface="Times New Roman"/>
                <a:cs typeface="Times New Roman"/>
              </a:rPr>
              <a:t> </a:t>
            </a:r>
            <a:r>
              <a:rPr sz="1400">
                <a:latin typeface="Times New Roman"/>
                <a:cs typeface="Times New Roman"/>
              </a:rPr>
              <a:t>-</a:t>
            </a:r>
            <a:r>
              <a:rPr sz="1400" spc="-15">
                <a:latin typeface="Times New Roman"/>
                <a:cs typeface="Times New Roman"/>
              </a:rPr>
              <a:t> </a:t>
            </a:r>
            <a:r>
              <a:rPr sz="1400">
                <a:latin typeface="Times New Roman"/>
                <a:cs typeface="Times New Roman"/>
              </a:rPr>
              <a:t>22</a:t>
            </a:r>
          </a:p>
          <a:p>
            <a:pPr marL="302895" indent="-290830">
              <a:lnSpc>
                <a:spcPct val="100000"/>
              </a:lnSpc>
              <a:buFont typeface="Arial"/>
              <a:buChar char="•"/>
              <a:tabLst>
                <a:tab pos="302895" algn="l"/>
                <a:tab pos="303530" algn="l"/>
              </a:tabLst>
            </a:pPr>
            <a:r>
              <a:rPr sz="1400" spc="-5">
                <a:latin typeface="Times New Roman"/>
                <a:cs typeface="Times New Roman"/>
              </a:rPr>
              <a:t>Number</a:t>
            </a:r>
            <a:r>
              <a:rPr sz="1400" spc="-25">
                <a:latin typeface="Times New Roman"/>
                <a:cs typeface="Times New Roman"/>
              </a:rPr>
              <a:t> </a:t>
            </a:r>
            <a:r>
              <a:rPr sz="1400">
                <a:latin typeface="Times New Roman"/>
                <a:cs typeface="Times New Roman"/>
              </a:rPr>
              <a:t>of</a:t>
            </a:r>
            <a:r>
              <a:rPr sz="1400" spc="-20">
                <a:latin typeface="Times New Roman"/>
                <a:cs typeface="Times New Roman"/>
              </a:rPr>
              <a:t> </a:t>
            </a:r>
            <a:r>
              <a:rPr sz="1400">
                <a:latin typeface="Times New Roman"/>
                <a:cs typeface="Times New Roman"/>
              </a:rPr>
              <a:t>rows</a:t>
            </a:r>
            <a:r>
              <a:rPr sz="1400" spc="-15">
                <a:latin typeface="Times New Roman"/>
                <a:cs typeface="Times New Roman"/>
              </a:rPr>
              <a:t> </a:t>
            </a:r>
            <a:r>
              <a:rPr sz="1400">
                <a:latin typeface="Times New Roman"/>
                <a:cs typeface="Times New Roman"/>
              </a:rPr>
              <a:t>-</a:t>
            </a:r>
            <a:r>
              <a:rPr sz="1400" spc="-20">
                <a:latin typeface="Times New Roman"/>
                <a:cs typeface="Times New Roman"/>
              </a:rPr>
              <a:t> </a:t>
            </a:r>
            <a:r>
              <a:rPr lang="en-GB" sz="1400" spc="-20">
                <a:latin typeface="Times New Roman"/>
                <a:cs typeface="Times New Roman"/>
              </a:rPr>
              <a:t>253680</a:t>
            </a:r>
          </a:p>
          <a:p>
            <a:pPr marL="302895" indent="-290830">
              <a:buChar char="•"/>
              <a:tabLst>
                <a:tab pos="302895" algn="l"/>
                <a:tab pos="303530" algn="l"/>
              </a:tabLst>
            </a:pPr>
            <a:r>
              <a:rPr sz="1400" spc="-5">
                <a:latin typeface="Times New Roman"/>
                <a:cs typeface="Times New Roman"/>
              </a:rPr>
              <a:t>Numerical</a:t>
            </a:r>
            <a:r>
              <a:rPr lang="en-GB" sz="1400" spc="-40">
                <a:latin typeface="Times New Roman"/>
                <a:cs typeface="Times New Roman"/>
              </a:rPr>
              <a:t> columns</a:t>
            </a:r>
            <a:r>
              <a:rPr sz="1400" spc="-30">
                <a:latin typeface="Times New Roman"/>
                <a:cs typeface="Times New Roman"/>
              </a:rPr>
              <a:t> </a:t>
            </a:r>
            <a:r>
              <a:rPr sz="1400">
                <a:latin typeface="Times New Roman"/>
                <a:cs typeface="Times New Roman"/>
              </a:rPr>
              <a:t>-</a:t>
            </a:r>
            <a:r>
              <a:rPr lang="en-GB" sz="1400" spc="-30">
                <a:latin typeface="Times New Roman"/>
                <a:cs typeface="Times New Roman"/>
              </a:rPr>
              <a:t> 14</a:t>
            </a:r>
            <a:endParaRPr sz="1400">
              <a:latin typeface="Times New Roman"/>
              <a:cs typeface="Times New Roman"/>
            </a:endParaRPr>
          </a:p>
          <a:p>
            <a:pPr marL="302895" indent="-290830">
              <a:lnSpc>
                <a:spcPct val="100000"/>
              </a:lnSpc>
              <a:buChar char="•"/>
              <a:tabLst>
                <a:tab pos="302895" algn="l"/>
                <a:tab pos="303530" algn="l"/>
              </a:tabLst>
            </a:pPr>
            <a:endParaRPr lang="en-GB" sz="1400" spc="-15">
              <a:latin typeface="Times New Roman"/>
              <a:cs typeface="Times New Roman"/>
            </a:endParaRPr>
          </a:p>
        </p:txBody>
      </p:sp>
      <p:sp>
        <p:nvSpPr>
          <p:cNvPr id="5" name="object 5"/>
          <p:cNvSpPr txBox="1"/>
          <p:nvPr/>
        </p:nvSpPr>
        <p:spPr>
          <a:xfrm>
            <a:off x="457527" y="4882197"/>
            <a:ext cx="3390265" cy="269240"/>
          </a:xfrm>
          <a:prstGeom prst="rect">
            <a:avLst/>
          </a:prstGeom>
        </p:spPr>
        <p:txBody>
          <a:bodyPr vert="horz" wrap="square" lIns="0" tIns="12700" rIns="0" bIns="0" rtlCol="0">
            <a:spAutoFit/>
          </a:bodyPr>
          <a:lstStyle/>
          <a:p>
            <a:pPr marL="312420" indent="-299720">
              <a:lnSpc>
                <a:spcPct val="100000"/>
              </a:lnSpc>
              <a:spcBef>
                <a:spcPts val="100"/>
              </a:spcBef>
              <a:buChar char="•"/>
              <a:tabLst>
                <a:tab pos="311785" algn="l"/>
                <a:tab pos="312420" algn="l"/>
              </a:tabLst>
            </a:pPr>
            <a:r>
              <a:rPr sz="1600" spc="-5">
                <a:latin typeface="Times New Roman"/>
                <a:cs typeface="Times New Roman"/>
              </a:rPr>
              <a:t>Data</a:t>
            </a:r>
            <a:r>
              <a:rPr sz="1600" spc="-20">
                <a:latin typeface="Times New Roman"/>
                <a:cs typeface="Times New Roman"/>
              </a:rPr>
              <a:t> </a:t>
            </a:r>
            <a:r>
              <a:rPr sz="1600">
                <a:latin typeface="Times New Roman"/>
                <a:cs typeface="Times New Roman"/>
              </a:rPr>
              <a:t>distribution</a:t>
            </a:r>
            <a:r>
              <a:rPr sz="1600" spc="-15">
                <a:latin typeface="Times New Roman"/>
                <a:cs typeface="Times New Roman"/>
              </a:rPr>
              <a:t> </a:t>
            </a:r>
            <a:r>
              <a:rPr sz="1600">
                <a:latin typeface="Times New Roman"/>
                <a:cs typeface="Times New Roman"/>
              </a:rPr>
              <a:t>of</a:t>
            </a:r>
            <a:r>
              <a:rPr sz="1600" spc="-10">
                <a:latin typeface="Times New Roman"/>
                <a:cs typeface="Times New Roman"/>
              </a:rPr>
              <a:t> </a:t>
            </a:r>
            <a:r>
              <a:rPr sz="1600" spc="-5">
                <a:latin typeface="Times New Roman"/>
                <a:cs typeface="Times New Roman"/>
              </a:rPr>
              <a:t>test</a:t>
            </a:r>
            <a:r>
              <a:rPr sz="1600" spc="-20">
                <a:latin typeface="Times New Roman"/>
                <a:cs typeface="Times New Roman"/>
              </a:rPr>
              <a:t> </a:t>
            </a:r>
            <a:r>
              <a:rPr sz="1600" spc="-5">
                <a:latin typeface="Times New Roman"/>
                <a:cs typeface="Times New Roman"/>
              </a:rPr>
              <a:t>and</a:t>
            </a:r>
            <a:r>
              <a:rPr sz="1600" spc="-15">
                <a:latin typeface="Times New Roman"/>
                <a:cs typeface="Times New Roman"/>
              </a:rPr>
              <a:t> </a:t>
            </a:r>
            <a:r>
              <a:rPr sz="1600" spc="-5">
                <a:latin typeface="Times New Roman"/>
                <a:cs typeface="Times New Roman"/>
              </a:rPr>
              <a:t>training</a:t>
            </a:r>
            <a:r>
              <a:rPr sz="1600" spc="-15">
                <a:latin typeface="Times New Roman"/>
                <a:cs typeface="Times New Roman"/>
              </a:rPr>
              <a:t> </a:t>
            </a:r>
            <a:r>
              <a:rPr sz="1600">
                <a:latin typeface="Times New Roman"/>
                <a:cs typeface="Times New Roman"/>
              </a:rPr>
              <a:t>-</a:t>
            </a:r>
          </a:p>
        </p:txBody>
      </p:sp>
      <p:sp>
        <p:nvSpPr>
          <p:cNvPr id="6" name="object 6"/>
          <p:cNvSpPr txBox="1"/>
          <p:nvPr/>
        </p:nvSpPr>
        <p:spPr>
          <a:xfrm>
            <a:off x="923637" y="5127053"/>
            <a:ext cx="1490345" cy="452120"/>
          </a:xfrm>
          <a:prstGeom prst="rect">
            <a:avLst/>
          </a:prstGeom>
        </p:spPr>
        <p:txBody>
          <a:bodyPr vert="horz" wrap="square" lIns="0" tIns="12700" rIns="0" bIns="0" rtlCol="0">
            <a:spAutoFit/>
          </a:bodyPr>
          <a:lstStyle/>
          <a:p>
            <a:pPr marL="302895" indent="-290830">
              <a:lnSpc>
                <a:spcPct val="100000"/>
              </a:lnSpc>
              <a:spcBef>
                <a:spcPts val="100"/>
              </a:spcBef>
              <a:buChar char="•"/>
              <a:tabLst>
                <a:tab pos="302895" algn="l"/>
                <a:tab pos="303530" algn="l"/>
              </a:tabLst>
            </a:pPr>
            <a:r>
              <a:rPr sz="1400">
                <a:latin typeface="Times New Roman"/>
                <a:cs typeface="Times New Roman"/>
              </a:rPr>
              <a:t>30%</a:t>
            </a:r>
            <a:r>
              <a:rPr sz="1400" spc="-30">
                <a:latin typeface="Times New Roman"/>
                <a:cs typeface="Times New Roman"/>
              </a:rPr>
              <a:t> </a:t>
            </a:r>
            <a:r>
              <a:rPr sz="1400">
                <a:latin typeface="Times New Roman"/>
                <a:cs typeface="Times New Roman"/>
              </a:rPr>
              <a:t>for</a:t>
            </a:r>
            <a:r>
              <a:rPr sz="1400" spc="-30">
                <a:latin typeface="Times New Roman"/>
                <a:cs typeface="Times New Roman"/>
              </a:rPr>
              <a:t> </a:t>
            </a:r>
            <a:r>
              <a:rPr sz="1400" spc="-5">
                <a:latin typeface="Times New Roman"/>
                <a:cs typeface="Times New Roman"/>
              </a:rPr>
              <a:t>test</a:t>
            </a:r>
            <a:endParaRPr sz="1400">
              <a:latin typeface="Times New Roman"/>
              <a:cs typeface="Times New Roman"/>
            </a:endParaRPr>
          </a:p>
          <a:p>
            <a:pPr marL="302895" indent="-290830">
              <a:lnSpc>
                <a:spcPct val="100000"/>
              </a:lnSpc>
              <a:buChar char="•"/>
              <a:tabLst>
                <a:tab pos="302895" algn="l"/>
                <a:tab pos="303530" algn="l"/>
              </a:tabLst>
            </a:pPr>
            <a:r>
              <a:rPr sz="1400">
                <a:latin typeface="Times New Roman"/>
                <a:cs typeface="Times New Roman"/>
              </a:rPr>
              <a:t>70%</a:t>
            </a:r>
            <a:r>
              <a:rPr sz="1400" spc="-45">
                <a:latin typeface="Times New Roman"/>
                <a:cs typeface="Times New Roman"/>
              </a:rPr>
              <a:t> </a:t>
            </a:r>
            <a:r>
              <a:rPr sz="1400">
                <a:latin typeface="Times New Roman"/>
                <a:cs typeface="Times New Roman"/>
              </a:rPr>
              <a:t>for</a:t>
            </a:r>
            <a:r>
              <a:rPr sz="1400" spc="-40">
                <a:latin typeface="Times New Roman"/>
                <a:cs typeface="Times New Roman"/>
              </a:rPr>
              <a:t> </a:t>
            </a:r>
            <a:r>
              <a:rPr sz="1400" spc="-5">
                <a:latin typeface="Times New Roman"/>
                <a:cs typeface="Times New Roman"/>
              </a:rPr>
              <a:t>training</a:t>
            </a:r>
            <a:endParaRPr sz="1400">
              <a:latin typeface="Times New Roman"/>
              <a:cs typeface="Times New Roman"/>
            </a:endParaRPr>
          </a:p>
        </p:txBody>
      </p:sp>
      <p:sp>
        <p:nvSpPr>
          <p:cNvPr id="7" name="object 7"/>
          <p:cNvSpPr txBox="1">
            <a:spLocks noGrp="1"/>
          </p:cNvSpPr>
          <p:nvPr>
            <p:ph type="title"/>
          </p:nvPr>
        </p:nvSpPr>
        <p:spPr>
          <a:xfrm>
            <a:off x="300038" y="428512"/>
            <a:ext cx="3166745" cy="482600"/>
          </a:xfrm>
          <a:prstGeom prst="rect">
            <a:avLst/>
          </a:prstGeom>
        </p:spPr>
        <p:txBody>
          <a:bodyPr vert="horz" wrap="square" lIns="0" tIns="12700" rIns="0" bIns="0" rtlCol="0">
            <a:spAutoFit/>
          </a:bodyPr>
          <a:lstStyle/>
          <a:p>
            <a:pPr marL="12700">
              <a:lnSpc>
                <a:spcPct val="100000"/>
              </a:lnSpc>
              <a:spcBef>
                <a:spcPts val="100"/>
              </a:spcBef>
            </a:pPr>
            <a:r>
              <a:rPr spc="-5"/>
              <a:t>Dataset</a:t>
            </a:r>
            <a:r>
              <a:rPr spc="-85"/>
              <a:t> </a:t>
            </a:r>
            <a:r>
              <a:rPr spc="-5"/>
              <a:t>description</a:t>
            </a:r>
          </a:p>
        </p:txBody>
      </p:sp>
      <p:sp>
        <p:nvSpPr>
          <p:cNvPr id="8" name="object 8"/>
          <p:cNvSpPr txBox="1"/>
          <p:nvPr/>
        </p:nvSpPr>
        <p:spPr>
          <a:xfrm>
            <a:off x="4295766" y="2058874"/>
            <a:ext cx="2151017" cy="4226798"/>
          </a:xfrm>
          <a:prstGeom prst="rect">
            <a:avLst/>
          </a:prstGeom>
        </p:spPr>
        <p:txBody>
          <a:bodyPr vert="horz" wrap="square" lIns="0" tIns="12700" rIns="0" bIns="0" rtlCol="0" anchor="t">
            <a:spAutoFit/>
          </a:bodyPr>
          <a:lstStyle/>
          <a:p>
            <a:pPr marL="285750" indent="-285750">
              <a:buFont typeface="Arial"/>
              <a:buChar char="•"/>
              <a:tabLst>
                <a:tab pos="298450" algn="l"/>
                <a:tab pos="299085" algn="l"/>
              </a:tabLst>
            </a:pPr>
            <a:r>
              <a:rPr lang="en-US" sz="1300" spc="-20">
                <a:ea typeface="+mn-lt"/>
                <a:cs typeface="+mn-lt"/>
              </a:rPr>
              <a:t>HighBP                  </a:t>
            </a:r>
            <a:endParaRPr lang="en-US" sz="1300">
              <a:latin typeface="Times New Roman"/>
              <a:cs typeface="Times New Roman"/>
            </a:endParaRPr>
          </a:p>
          <a:p>
            <a:pPr marL="285750" indent="-285750">
              <a:buFont typeface="Arial"/>
              <a:buChar char="•"/>
              <a:tabLst>
                <a:tab pos="298450" algn="l"/>
                <a:tab pos="299085" algn="l"/>
              </a:tabLst>
            </a:pPr>
            <a:r>
              <a:rPr lang="en-US" sz="1300" spc="-20" err="1">
                <a:ea typeface="+mn-lt"/>
                <a:cs typeface="+mn-lt"/>
              </a:rPr>
              <a:t>HighChol</a:t>
            </a:r>
            <a:r>
              <a:rPr lang="en-US" sz="1300" spc="-20">
                <a:ea typeface="+mn-lt"/>
                <a:cs typeface="+mn-lt"/>
              </a:rPr>
              <a:t>                </a:t>
            </a:r>
            <a:endParaRPr lang="en-US">
              <a:cs typeface="Calibri"/>
            </a:endParaRPr>
          </a:p>
          <a:p>
            <a:pPr marL="285750" indent="-285750">
              <a:buFont typeface="Arial"/>
              <a:buChar char="•"/>
              <a:tabLst>
                <a:tab pos="298450" algn="l"/>
                <a:tab pos="299085" algn="l"/>
              </a:tabLst>
            </a:pPr>
            <a:r>
              <a:rPr lang="en-US" sz="1300" spc="-20" err="1">
                <a:ea typeface="+mn-lt"/>
                <a:cs typeface="+mn-lt"/>
              </a:rPr>
              <a:t>CholCheck</a:t>
            </a:r>
            <a:r>
              <a:rPr lang="en-US" sz="1300" spc="-20">
                <a:ea typeface="+mn-lt"/>
                <a:cs typeface="+mn-lt"/>
              </a:rPr>
              <a:t>               </a:t>
            </a:r>
            <a:endParaRPr lang="en-US">
              <a:ea typeface="+mn-lt"/>
              <a:cs typeface="+mn-lt"/>
            </a:endParaRPr>
          </a:p>
          <a:p>
            <a:pPr marL="285750" indent="-285750">
              <a:buFont typeface="Arial"/>
              <a:buChar char="•"/>
              <a:tabLst>
                <a:tab pos="298450" algn="l"/>
                <a:tab pos="299085" algn="l"/>
              </a:tabLst>
            </a:pPr>
            <a:r>
              <a:rPr lang="en-US" sz="1300" spc="-20">
                <a:ea typeface="+mn-lt"/>
                <a:cs typeface="+mn-lt"/>
              </a:rPr>
              <a:t>BMI                     </a:t>
            </a:r>
            <a:endParaRPr lang="en-US">
              <a:cs typeface="Calibri"/>
            </a:endParaRPr>
          </a:p>
          <a:p>
            <a:pPr marL="285750" indent="-285750">
              <a:buFont typeface="Arial"/>
              <a:buChar char="•"/>
              <a:tabLst>
                <a:tab pos="298450" algn="l"/>
                <a:tab pos="299085" algn="l"/>
              </a:tabLst>
            </a:pPr>
            <a:r>
              <a:rPr lang="en-US" sz="1300" spc="-20">
                <a:ea typeface="+mn-lt"/>
                <a:cs typeface="+mn-lt"/>
              </a:rPr>
              <a:t>Smoker                  </a:t>
            </a:r>
            <a:endParaRPr lang="en-US">
              <a:cs typeface="Calibri"/>
            </a:endParaRPr>
          </a:p>
          <a:p>
            <a:pPr marL="285750" indent="-285750">
              <a:buFont typeface="Arial"/>
              <a:buChar char="•"/>
              <a:tabLst>
                <a:tab pos="298450" algn="l"/>
                <a:tab pos="299085" algn="l"/>
              </a:tabLst>
            </a:pPr>
            <a:r>
              <a:rPr lang="en-US" sz="1300" spc="-20">
                <a:ea typeface="+mn-lt"/>
                <a:cs typeface="+mn-lt"/>
              </a:rPr>
              <a:t>Stroke                  </a:t>
            </a:r>
            <a:endParaRPr>
              <a:cs typeface="Calibri"/>
            </a:endParaRPr>
          </a:p>
          <a:p>
            <a:pPr marL="285750" indent="-285750">
              <a:buFont typeface="Arial"/>
              <a:buChar char="•"/>
              <a:tabLst>
                <a:tab pos="298450" algn="l"/>
                <a:tab pos="299085" algn="l"/>
              </a:tabLst>
            </a:pPr>
            <a:r>
              <a:rPr lang="en-US" sz="1300" spc="-20">
                <a:ea typeface="+mn-lt"/>
                <a:cs typeface="+mn-lt"/>
              </a:rPr>
              <a:t>Diabetes                </a:t>
            </a:r>
            <a:endParaRPr>
              <a:cs typeface="Calibri"/>
            </a:endParaRPr>
          </a:p>
          <a:p>
            <a:pPr marL="285750" indent="-285750">
              <a:buFont typeface="Arial"/>
              <a:buChar char="•"/>
              <a:tabLst>
                <a:tab pos="298450" algn="l"/>
                <a:tab pos="299085" algn="l"/>
              </a:tabLst>
            </a:pPr>
            <a:r>
              <a:rPr lang="en-US" sz="1300" spc="-20" err="1">
                <a:ea typeface="+mn-lt"/>
                <a:cs typeface="+mn-lt"/>
              </a:rPr>
              <a:t>PhysActivity</a:t>
            </a:r>
            <a:r>
              <a:rPr lang="en-US" sz="1300" spc="-20">
                <a:ea typeface="+mn-lt"/>
                <a:cs typeface="+mn-lt"/>
              </a:rPr>
              <a:t>            </a:t>
            </a:r>
            <a:endParaRPr>
              <a:cs typeface="Calibri"/>
            </a:endParaRPr>
          </a:p>
          <a:p>
            <a:pPr marL="285750" indent="-285750">
              <a:buFont typeface="Arial"/>
              <a:buChar char="•"/>
              <a:tabLst>
                <a:tab pos="298450" algn="l"/>
                <a:tab pos="299085" algn="l"/>
              </a:tabLst>
            </a:pPr>
            <a:r>
              <a:rPr lang="en-US" sz="1300" spc="-20">
                <a:ea typeface="+mn-lt"/>
                <a:cs typeface="+mn-lt"/>
              </a:rPr>
              <a:t>Fruits                  </a:t>
            </a:r>
            <a:endParaRPr>
              <a:cs typeface="Calibri"/>
            </a:endParaRPr>
          </a:p>
          <a:p>
            <a:pPr marL="285750" indent="-285750">
              <a:buFont typeface="Arial"/>
              <a:buChar char="•"/>
              <a:tabLst>
                <a:tab pos="298450" algn="l"/>
                <a:tab pos="299085" algn="l"/>
              </a:tabLst>
            </a:pPr>
            <a:r>
              <a:rPr lang="en-US" sz="1300" spc="-20">
                <a:ea typeface="+mn-lt"/>
                <a:cs typeface="+mn-lt"/>
              </a:rPr>
              <a:t>Veggies                 </a:t>
            </a:r>
            <a:endParaRPr>
              <a:cs typeface="Calibri"/>
            </a:endParaRPr>
          </a:p>
          <a:p>
            <a:pPr marL="285750" indent="-285750">
              <a:buFont typeface="Arial"/>
              <a:buChar char="•"/>
              <a:tabLst>
                <a:tab pos="298450" algn="l"/>
                <a:tab pos="299085" algn="l"/>
              </a:tabLst>
            </a:pPr>
            <a:r>
              <a:rPr lang="en-US" sz="1300" spc="-20" err="1">
                <a:ea typeface="+mn-lt"/>
                <a:cs typeface="+mn-lt"/>
              </a:rPr>
              <a:t>HvyAlcoholConsump</a:t>
            </a:r>
            <a:endParaRPr lang="en-GB">
              <a:cs typeface="Calibri"/>
            </a:endParaRPr>
          </a:p>
          <a:p>
            <a:pPr marL="285750" indent="-285750">
              <a:buFont typeface="Arial"/>
              <a:buChar char="•"/>
              <a:tabLst>
                <a:tab pos="298450" algn="l"/>
                <a:tab pos="299085" algn="l"/>
              </a:tabLst>
            </a:pPr>
            <a:r>
              <a:rPr lang="en-US" sz="1300" spc="-20" err="1">
                <a:ea typeface="+mn-lt"/>
                <a:cs typeface="+mn-lt"/>
              </a:rPr>
              <a:t>AnyHealthcare</a:t>
            </a:r>
            <a:r>
              <a:rPr lang="en-US" sz="1300" spc="-20">
                <a:ea typeface="+mn-lt"/>
                <a:cs typeface="+mn-lt"/>
              </a:rPr>
              <a:t>           </a:t>
            </a:r>
            <a:endParaRPr>
              <a:cs typeface="Calibri"/>
            </a:endParaRPr>
          </a:p>
          <a:p>
            <a:pPr marL="285750" indent="-285750">
              <a:buFont typeface="Arial"/>
              <a:buChar char="•"/>
              <a:tabLst>
                <a:tab pos="298450" algn="l"/>
                <a:tab pos="299085" algn="l"/>
              </a:tabLst>
            </a:pPr>
            <a:r>
              <a:rPr lang="en-US" sz="1300" spc="-20" err="1">
                <a:ea typeface="+mn-lt"/>
                <a:cs typeface="+mn-lt"/>
              </a:rPr>
              <a:t>NoDocbcCost</a:t>
            </a:r>
            <a:r>
              <a:rPr lang="en-US" sz="1300" spc="-20">
                <a:ea typeface="+mn-lt"/>
                <a:cs typeface="+mn-lt"/>
              </a:rPr>
              <a:t>             </a:t>
            </a:r>
            <a:endParaRPr>
              <a:cs typeface="Calibri"/>
            </a:endParaRPr>
          </a:p>
          <a:p>
            <a:pPr marL="285750" indent="-285750">
              <a:buFont typeface="Arial"/>
              <a:buChar char="•"/>
              <a:tabLst>
                <a:tab pos="298450" algn="l"/>
                <a:tab pos="299085" algn="l"/>
              </a:tabLst>
            </a:pPr>
            <a:r>
              <a:rPr lang="en-US" sz="1300" spc="-20" err="1">
                <a:ea typeface="+mn-lt"/>
                <a:cs typeface="+mn-lt"/>
              </a:rPr>
              <a:t>GenHlth</a:t>
            </a:r>
            <a:r>
              <a:rPr lang="en-US" sz="1300" spc="-20">
                <a:ea typeface="+mn-lt"/>
                <a:cs typeface="+mn-lt"/>
              </a:rPr>
              <a:t>                 </a:t>
            </a:r>
            <a:endParaRPr>
              <a:cs typeface="Calibri"/>
            </a:endParaRPr>
          </a:p>
          <a:p>
            <a:pPr marL="285750" indent="-285750">
              <a:buFont typeface="Arial"/>
              <a:buChar char="•"/>
              <a:tabLst>
                <a:tab pos="298450" algn="l"/>
                <a:tab pos="299085" algn="l"/>
              </a:tabLst>
            </a:pPr>
            <a:r>
              <a:rPr lang="en-US" sz="1300" spc="-20" err="1">
                <a:ea typeface="+mn-lt"/>
                <a:cs typeface="+mn-lt"/>
              </a:rPr>
              <a:t>MentHlth</a:t>
            </a:r>
            <a:r>
              <a:rPr lang="en-US" sz="1300" spc="-20">
                <a:ea typeface="+mn-lt"/>
                <a:cs typeface="+mn-lt"/>
              </a:rPr>
              <a:t>                </a:t>
            </a:r>
            <a:endParaRPr>
              <a:cs typeface="Calibri"/>
            </a:endParaRPr>
          </a:p>
          <a:p>
            <a:pPr marL="285750" indent="-285750">
              <a:buFont typeface="Arial"/>
              <a:buChar char="•"/>
              <a:tabLst>
                <a:tab pos="298450" algn="l"/>
                <a:tab pos="299085" algn="l"/>
              </a:tabLst>
            </a:pPr>
            <a:r>
              <a:rPr lang="en-US" sz="1300" spc="-20" err="1">
                <a:ea typeface="+mn-lt"/>
                <a:cs typeface="+mn-lt"/>
              </a:rPr>
              <a:t>PhysHlth</a:t>
            </a:r>
            <a:r>
              <a:rPr lang="en-US" sz="1300" spc="-20">
                <a:ea typeface="+mn-lt"/>
                <a:cs typeface="+mn-lt"/>
              </a:rPr>
              <a:t>                </a:t>
            </a:r>
            <a:endParaRPr>
              <a:cs typeface="Calibri"/>
            </a:endParaRPr>
          </a:p>
          <a:p>
            <a:pPr marL="285750" indent="-285750">
              <a:buFont typeface="Arial"/>
              <a:buChar char="•"/>
              <a:tabLst>
                <a:tab pos="298450" algn="l"/>
                <a:tab pos="299085" algn="l"/>
              </a:tabLst>
            </a:pPr>
            <a:r>
              <a:rPr lang="en-US" sz="1300" spc="-20" err="1">
                <a:ea typeface="+mn-lt"/>
                <a:cs typeface="+mn-lt"/>
              </a:rPr>
              <a:t>DiffWalk</a:t>
            </a:r>
            <a:r>
              <a:rPr lang="en-US" sz="1300" spc="-20">
                <a:ea typeface="+mn-lt"/>
                <a:cs typeface="+mn-lt"/>
              </a:rPr>
              <a:t>                </a:t>
            </a:r>
            <a:endParaRPr>
              <a:cs typeface="Calibri"/>
            </a:endParaRPr>
          </a:p>
          <a:p>
            <a:pPr marL="285750" indent="-285750">
              <a:buFont typeface="Arial"/>
              <a:buChar char="•"/>
              <a:tabLst>
                <a:tab pos="298450" algn="l"/>
                <a:tab pos="299085" algn="l"/>
              </a:tabLst>
            </a:pPr>
            <a:r>
              <a:rPr lang="en-US" sz="1300" spc="-20">
                <a:ea typeface="+mn-lt"/>
                <a:cs typeface="+mn-lt"/>
              </a:rPr>
              <a:t>Sex                     </a:t>
            </a:r>
            <a:endParaRPr>
              <a:cs typeface="Calibri"/>
            </a:endParaRPr>
          </a:p>
          <a:p>
            <a:pPr marL="285750" indent="-285750">
              <a:buFont typeface="Arial"/>
              <a:buChar char="•"/>
              <a:tabLst>
                <a:tab pos="298450" algn="l"/>
                <a:tab pos="299085" algn="l"/>
              </a:tabLst>
            </a:pPr>
            <a:r>
              <a:rPr lang="en-US" sz="1300" spc="-20">
                <a:ea typeface="+mn-lt"/>
                <a:cs typeface="+mn-lt"/>
              </a:rPr>
              <a:t>Age                     </a:t>
            </a:r>
            <a:endParaRPr>
              <a:cs typeface="Calibri"/>
            </a:endParaRPr>
          </a:p>
          <a:p>
            <a:pPr marL="285750" indent="-285750">
              <a:buFont typeface="Arial"/>
              <a:buChar char="•"/>
              <a:tabLst>
                <a:tab pos="298450" algn="l"/>
                <a:tab pos="299085" algn="l"/>
              </a:tabLst>
            </a:pPr>
            <a:r>
              <a:rPr lang="en-US" sz="1300" spc="-20">
                <a:ea typeface="+mn-lt"/>
                <a:cs typeface="+mn-lt"/>
              </a:rPr>
              <a:t>Education               </a:t>
            </a:r>
            <a:endParaRPr>
              <a:cs typeface="Calibri"/>
            </a:endParaRPr>
          </a:p>
          <a:p>
            <a:pPr marL="298450" indent="-285750">
              <a:lnSpc>
                <a:spcPct val="100000"/>
              </a:lnSpc>
              <a:spcBef>
                <a:spcPts val="100"/>
              </a:spcBef>
              <a:buFont typeface="Arial"/>
              <a:buChar char="•"/>
              <a:tabLst>
                <a:tab pos="298450" algn="l"/>
                <a:tab pos="299085" algn="l"/>
              </a:tabLst>
            </a:pPr>
            <a:r>
              <a:rPr lang="en-US" sz="1300" spc="-20">
                <a:ea typeface="+mn-lt"/>
                <a:cs typeface="+mn-lt"/>
              </a:rPr>
              <a:t>Income</a:t>
            </a:r>
            <a:endParaRPr>
              <a:cs typeface="Calibri"/>
            </a:endParaRPr>
          </a:p>
        </p:txBody>
      </p:sp>
      <p:sp>
        <p:nvSpPr>
          <p:cNvPr id="9" name="object 9"/>
          <p:cNvSpPr txBox="1"/>
          <p:nvPr/>
        </p:nvSpPr>
        <p:spPr>
          <a:xfrm>
            <a:off x="175260" y="892646"/>
            <a:ext cx="7978140" cy="874598"/>
          </a:xfrm>
          <a:prstGeom prst="rect">
            <a:avLst/>
          </a:prstGeom>
        </p:spPr>
        <p:txBody>
          <a:bodyPr vert="horz" wrap="square" lIns="0" tIns="12700" rIns="0" bIns="0" rtlCol="0" anchor="t">
            <a:spAutoFit/>
          </a:bodyPr>
          <a:lstStyle/>
          <a:p>
            <a:pPr marL="12700" marR="671830">
              <a:spcBef>
                <a:spcPts val="100"/>
              </a:spcBef>
            </a:pPr>
            <a:r>
              <a:rPr lang="en-GB" sz="2000" spc="-5">
                <a:latin typeface="Times New Roman"/>
                <a:cs typeface="Times New Roman"/>
              </a:rPr>
              <a:t>Heart Disease Prediction </a:t>
            </a:r>
            <a:r>
              <a:rPr lang="en-GB" sz="2000">
                <a:latin typeface="Times New Roman"/>
                <a:cs typeface="Times New Roman"/>
              </a:rPr>
              <a:t>dataset </a:t>
            </a:r>
            <a:r>
              <a:rPr lang="en-GB" spc="5">
                <a:latin typeface="Times New Roman"/>
                <a:cs typeface="Times New Roman"/>
                <a:hlinkClick r:id="rId2"/>
              </a:rPr>
              <a:t>https</a:t>
            </a:r>
            <a:r>
              <a:rPr lang="en-US" spc="5">
                <a:latin typeface="Times New Roman"/>
                <a:cs typeface="Times New Roman"/>
                <a:hlinkClick r:id="rId2"/>
              </a:rPr>
              <a:t>://www.kaggle.com/datasets/alexteboul/heart-disease-health-indicators-dataset</a:t>
            </a:r>
            <a:endParaRPr lang="en-US">
              <a:latin typeface="Times New Roman"/>
              <a:cs typeface="Times New Roman"/>
            </a:endParaRPr>
          </a:p>
        </p:txBody>
      </p:sp>
      <p:sp>
        <p:nvSpPr>
          <p:cNvPr id="11" name="object 11"/>
          <p:cNvSpPr txBox="1"/>
          <p:nvPr/>
        </p:nvSpPr>
        <p:spPr>
          <a:xfrm>
            <a:off x="6444461" y="1883705"/>
            <a:ext cx="1359535" cy="269240"/>
          </a:xfrm>
          <a:prstGeom prst="rect">
            <a:avLst/>
          </a:prstGeom>
        </p:spPr>
        <p:txBody>
          <a:bodyPr vert="horz" wrap="square" lIns="0" tIns="12700" rIns="0" bIns="0" rtlCol="0">
            <a:spAutoFit/>
          </a:bodyPr>
          <a:lstStyle/>
          <a:p>
            <a:pPr marL="12700">
              <a:lnSpc>
                <a:spcPct val="100000"/>
              </a:lnSpc>
              <a:spcBef>
                <a:spcPts val="100"/>
              </a:spcBef>
            </a:pPr>
            <a:r>
              <a:rPr sz="1600" spc="-30">
                <a:latin typeface="Times New Roman"/>
                <a:cs typeface="Times New Roman"/>
              </a:rPr>
              <a:t>Target</a:t>
            </a:r>
            <a:r>
              <a:rPr sz="1600" spc="-35">
                <a:latin typeface="Times New Roman"/>
                <a:cs typeface="Times New Roman"/>
              </a:rPr>
              <a:t> </a:t>
            </a:r>
            <a:r>
              <a:rPr sz="1600" spc="-5">
                <a:latin typeface="Times New Roman"/>
                <a:cs typeface="Times New Roman"/>
              </a:rPr>
              <a:t>Column</a:t>
            </a:r>
            <a:r>
              <a:rPr sz="1600" spc="-35">
                <a:latin typeface="Times New Roman"/>
                <a:cs typeface="Times New Roman"/>
              </a:rPr>
              <a:t> </a:t>
            </a:r>
            <a:r>
              <a:rPr sz="1600">
                <a:latin typeface="Times New Roman"/>
                <a:cs typeface="Times New Roman"/>
              </a:rPr>
              <a:t>-</a:t>
            </a:r>
          </a:p>
        </p:txBody>
      </p:sp>
      <p:sp>
        <p:nvSpPr>
          <p:cNvPr id="12" name="object 12"/>
          <p:cNvSpPr txBox="1"/>
          <p:nvPr/>
        </p:nvSpPr>
        <p:spPr>
          <a:xfrm>
            <a:off x="6563559" y="2191131"/>
            <a:ext cx="1917570" cy="212879"/>
          </a:xfrm>
          <a:prstGeom prst="rect">
            <a:avLst/>
          </a:prstGeom>
        </p:spPr>
        <p:txBody>
          <a:bodyPr vert="horz" wrap="square" lIns="0" tIns="12700" rIns="0" bIns="0" rtlCol="0" anchor="t">
            <a:spAutoFit/>
          </a:bodyPr>
          <a:lstStyle/>
          <a:p>
            <a:pPr marL="298450" indent="-285750">
              <a:spcBef>
                <a:spcPts val="100"/>
              </a:spcBef>
              <a:buFont typeface="Arial"/>
              <a:buChar char="•"/>
              <a:tabLst>
                <a:tab pos="298450" algn="l"/>
                <a:tab pos="299085" algn="l"/>
              </a:tabLst>
            </a:pPr>
            <a:r>
              <a:rPr lang="en-US" sz="1300" spc="-5">
                <a:latin typeface="Times New Roman"/>
                <a:cs typeface="Times New Roman"/>
              </a:rPr>
              <a:t>HeartDiseaseOrAttack</a:t>
            </a:r>
          </a:p>
        </p:txBody>
      </p:sp>
      <p:sp>
        <p:nvSpPr>
          <p:cNvPr id="15" name="TextBox 14">
            <a:extLst>
              <a:ext uri="{FF2B5EF4-FFF2-40B4-BE49-F238E27FC236}">
                <a16:creationId xmlns:a16="http://schemas.microsoft.com/office/drawing/2014/main" id="{ACF0DB29-C839-CDD9-30E9-6E004DEF9818}"/>
              </a:ext>
            </a:extLst>
          </p:cNvPr>
          <p:cNvSpPr txBox="1"/>
          <p:nvPr/>
        </p:nvSpPr>
        <p:spPr>
          <a:xfrm>
            <a:off x="391517" y="1885256"/>
            <a:ext cx="1527793" cy="338554"/>
          </a:xfrm>
          <a:prstGeom prst="rect">
            <a:avLst/>
          </a:prstGeom>
          <a:noFill/>
        </p:spPr>
        <p:txBody>
          <a:bodyPr wrap="square" lIns="91440" tIns="45720" rIns="91440" bIns="45720" anchor="t">
            <a:spAutoFit/>
          </a:bodyPr>
          <a:lstStyle/>
          <a:p>
            <a:pPr marL="171450" indent="-171450">
              <a:buFont typeface="Arial" panose="020B0604020202020204" pitchFamily="34" charset="0"/>
              <a:buChar char="•"/>
            </a:pPr>
            <a:r>
              <a:rPr lang="en-US" sz="1600">
                <a:latin typeface="Times New Roman"/>
                <a:cs typeface="Calibri"/>
              </a:rPr>
              <a:t>Raw Data-</a:t>
            </a:r>
            <a:endParaRPr lang="en-US" sz="1600">
              <a:cs typeface="Calibri"/>
            </a:endParaRPr>
          </a:p>
        </p:txBody>
      </p:sp>
      <p:sp>
        <p:nvSpPr>
          <p:cNvPr id="14" name="TextBox 13">
            <a:extLst>
              <a:ext uri="{FF2B5EF4-FFF2-40B4-BE49-F238E27FC236}">
                <a16:creationId xmlns:a16="http://schemas.microsoft.com/office/drawing/2014/main" id="{FF75D032-8365-B8EF-69DF-6BFAE5815126}"/>
              </a:ext>
            </a:extLst>
          </p:cNvPr>
          <p:cNvSpPr txBox="1"/>
          <p:nvPr/>
        </p:nvSpPr>
        <p:spPr>
          <a:xfrm>
            <a:off x="4124626" y="1786907"/>
            <a:ext cx="225496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latin typeface="Times New Roman"/>
                <a:cs typeface="Calibri"/>
              </a:rPr>
              <a:t>Numerical Columns-</a:t>
            </a:r>
            <a:endParaRPr lang="en-GB" sz="1600">
              <a:latin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9607" y="1447800"/>
            <a:ext cx="8464550" cy="3367589"/>
          </a:xfrm>
          <a:prstGeom prst="rect">
            <a:avLst/>
          </a:prstGeom>
        </p:spPr>
        <p:txBody>
          <a:bodyPr vert="horz" wrap="square" lIns="0" tIns="165100" rIns="0" bIns="0" rtlCol="0" anchor="t">
            <a:spAutoFit/>
          </a:bodyPr>
          <a:lstStyle/>
          <a:p>
            <a:pPr marL="12700" marR="444500" algn="just">
              <a:lnSpc>
                <a:spcPct val="100000"/>
              </a:lnSpc>
              <a:spcBef>
                <a:spcPts val="1200"/>
              </a:spcBef>
            </a:pPr>
            <a:r>
              <a:rPr lang="en-US" sz="2000" spc="-5">
                <a:latin typeface="Times New Roman"/>
                <a:cs typeface="Times New Roman"/>
              </a:rPr>
              <a:t>The Behavioral Risk Factor Surveillance System (BRFSS) collects a massive amount of health-related data through a telephone survey conducted annually by the CDC. In this project, we will explore the BRFSS 2015 dataset available on Kaggle, which contains responses from 253,680 individuals, primarily for binary classification of heart disease. However, this dataset suffers from a class imbalance issue, where the majority of respondents do not have or have not had heart disease. Therefore, our goal is to create a classification model that can accurately predict the presence of heart disease.</a:t>
            </a:r>
            <a:endParaRPr lang="en-US" sz="2000">
              <a:cs typeface="Calibri"/>
            </a:endParaRPr>
          </a:p>
          <a:p>
            <a:pPr marL="12700" marR="444500" algn="just">
              <a:lnSpc>
                <a:spcPct val="100000"/>
              </a:lnSpc>
              <a:spcBef>
                <a:spcPts val="1200"/>
              </a:spcBef>
            </a:pPr>
            <a:endParaRPr lang="en-US" sz="2000" spc="-5">
              <a:latin typeface="Times New Roman"/>
              <a:cs typeface="Times New Roman"/>
            </a:endParaRPr>
          </a:p>
          <a:p>
            <a:pPr algn="just">
              <a:lnSpc>
                <a:spcPct val="100000"/>
              </a:lnSpc>
              <a:spcBef>
                <a:spcPts val="35"/>
              </a:spcBef>
            </a:pPr>
            <a:endParaRPr sz="2000">
              <a:latin typeface="Times New Roman"/>
              <a:cs typeface="Times New Roman"/>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5</a:t>
            </a:fld>
            <a:endParaRPr/>
          </a:p>
        </p:txBody>
      </p:sp>
      <p:sp>
        <p:nvSpPr>
          <p:cNvPr id="3" name="object 3"/>
          <p:cNvSpPr txBox="1">
            <a:spLocks noGrp="1"/>
          </p:cNvSpPr>
          <p:nvPr>
            <p:ph type="title"/>
          </p:nvPr>
        </p:nvSpPr>
        <p:spPr>
          <a:xfrm>
            <a:off x="300038" y="428512"/>
            <a:ext cx="3814762" cy="505267"/>
          </a:xfrm>
          <a:prstGeom prst="rect">
            <a:avLst/>
          </a:prstGeom>
        </p:spPr>
        <p:txBody>
          <a:bodyPr vert="horz" wrap="square" lIns="0" tIns="12700" rIns="0" bIns="0" rtlCol="0" anchor="t">
            <a:spAutoFit/>
          </a:bodyPr>
          <a:lstStyle/>
          <a:p>
            <a:pPr marL="12700">
              <a:lnSpc>
                <a:spcPct val="100000"/>
              </a:lnSpc>
              <a:spcBef>
                <a:spcPts val="1300"/>
              </a:spcBef>
            </a:pPr>
            <a:r>
              <a:rPr lang="en-US" sz="3200" b="1" spc="-10">
                <a:latin typeface="Times New Roman"/>
                <a:cs typeface="Times New Roman"/>
              </a:rPr>
              <a:t>Problem</a:t>
            </a:r>
            <a:r>
              <a:rPr lang="en-US" sz="3200" b="1" spc="-20">
                <a:latin typeface="Times New Roman"/>
                <a:cs typeface="Times New Roman"/>
              </a:rPr>
              <a:t> </a:t>
            </a:r>
            <a:r>
              <a:rPr lang="en-US" sz="3200" b="1" spc="-5">
                <a:latin typeface="Times New Roman"/>
                <a:cs typeface="Times New Roman"/>
              </a:rPr>
              <a:t>Statement</a:t>
            </a:r>
            <a:r>
              <a:rPr lang="en-US" sz="3200" b="1" spc="-15">
                <a:latin typeface="Times New Roman"/>
                <a:cs typeface="Times New Roman"/>
              </a:rPr>
              <a:t> </a:t>
            </a:r>
            <a:r>
              <a:rPr lang="en-US" sz="3200">
                <a:latin typeface="Times New Roman"/>
                <a:cs typeface="Times New Roman"/>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37DE-05CE-BDE0-BDD1-2FFF723C21F9}"/>
              </a:ext>
            </a:extLst>
          </p:cNvPr>
          <p:cNvSpPr>
            <a:spLocks noGrp="1"/>
          </p:cNvSpPr>
          <p:nvPr>
            <p:ph type="title"/>
          </p:nvPr>
        </p:nvSpPr>
        <p:spPr>
          <a:xfrm>
            <a:off x="300038" y="428512"/>
            <a:ext cx="8543923" cy="954107"/>
          </a:xfrm>
        </p:spPr>
        <p:txBody>
          <a:bodyPr/>
          <a:lstStyle/>
          <a:p>
            <a:r>
              <a:rPr lang="en-US" sz="3200" b="1" spc="-5">
                <a:latin typeface="Times New Roman"/>
                <a:cs typeface="Times New Roman"/>
              </a:rPr>
              <a:t>Objective</a:t>
            </a:r>
            <a:r>
              <a:rPr lang="en-US" sz="3200" b="1" spc="-35">
                <a:latin typeface="Times New Roman"/>
                <a:cs typeface="Times New Roman"/>
              </a:rPr>
              <a:t> </a:t>
            </a:r>
            <a:r>
              <a:rPr lang="en-US" sz="3200">
                <a:latin typeface="Times New Roman"/>
                <a:cs typeface="Times New Roman"/>
              </a:rPr>
              <a:t>-</a:t>
            </a:r>
            <a:br>
              <a:rPr lang="en-US" sz="3200">
                <a:latin typeface="Times New Roman"/>
                <a:cs typeface="Times New Roman"/>
              </a:rPr>
            </a:br>
            <a:endParaRPr lang="en-US"/>
          </a:p>
        </p:txBody>
      </p:sp>
      <p:sp>
        <p:nvSpPr>
          <p:cNvPr id="3" name="Text Placeholder 2">
            <a:extLst>
              <a:ext uri="{FF2B5EF4-FFF2-40B4-BE49-F238E27FC236}">
                <a16:creationId xmlns:a16="http://schemas.microsoft.com/office/drawing/2014/main" id="{32972E12-F53F-48AB-11F4-F6C4506301ED}"/>
              </a:ext>
            </a:extLst>
          </p:cNvPr>
          <p:cNvSpPr>
            <a:spLocks noGrp="1"/>
          </p:cNvSpPr>
          <p:nvPr>
            <p:ph type="body" idx="1"/>
          </p:nvPr>
        </p:nvSpPr>
        <p:spPr>
          <a:xfrm>
            <a:off x="299212" y="1410949"/>
            <a:ext cx="8545574" cy="3808735"/>
          </a:xfrm>
        </p:spPr>
        <p:txBody>
          <a:bodyPr wrap="square" lIns="0" tIns="0" rIns="0" bIns="0" anchor="t">
            <a:spAutoFit/>
          </a:bodyPr>
          <a:lstStyle/>
          <a:p>
            <a:pPr marL="298450" indent="-285750" algn="just">
              <a:lnSpc>
                <a:spcPct val="100000"/>
              </a:lnSpc>
              <a:spcBef>
                <a:spcPts val="1120"/>
              </a:spcBef>
              <a:buFont typeface="Arial" panose="020B0604020202020204" pitchFamily="34" charset="0"/>
              <a:buChar char="•"/>
            </a:pPr>
            <a:r>
              <a:rPr lang="en-US" sz="2000" spc="-5">
                <a:latin typeface="Times New Roman"/>
                <a:cs typeface="Times New Roman"/>
              </a:rPr>
              <a:t>To preprocess the dataset and perform exploratory data analysis to understand the characteristics of the data, identify missing values, and outliers.</a:t>
            </a:r>
          </a:p>
          <a:p>
            <a:pPr marL="298450" indent="-285750" algn="just">
              <a:lnSpc>
                <a:spcPct val="100000"/>
              </a:lnSpc>
              <a:spcBef>
                <a:spcPts val="1120"/>
              </a:spcBef>
              <a:buFont typeface="Arial" panose="020B0604020202020204" pitchFamily="34" charset="0"/>
              <a:buChar char="•"/>
            </a:pPr>
            <a:r>
              <a:rPr lang="en-US" sz="2000" spc="-5">
                <a:latin typeface="Times New Roman"/>
                <a:cs typeface="Times New Roman"/>
              </a:rPr>
              <a:t>To create a classification model to predict the presence of heart disease and evaluate its performance using appropriate evaluation metrics such as accuracy, precision, recall, and F1-score.</a:t>
            </a:r>
          </a:p>
          <a:p>
            <a:pPr marL="298450" indent="-285750" algn="just">
              <a:lnSpc>
                <a:spcPct val="100000"/>
              </a:lnSpc>
              <a:spcBef>
                <a:spcPts val="1120"/>
              </a:spcBef>
              <a:buFont typeface="Arial" panose="020B0604020202020204" pitchFamily="34" charset="0"/>
              <a:buChar char="•"/>
            </a:pPr>
            <a:r>
              <a:rPr lang="en-US" sz="2000" spc="-5">
                <a:latin typeface="Times New Roman"/>
                <a:cs typeface="Times New Roman"/>
              </a:rPr>
              <a:t>To compare the performance of different classification models such as logistic regression, decision tree, random forest, and support vector machines and choose the best model based on evaluation metrics.</a:t>
            </a:r>
          </a:p>
          <a:p>
            <a:pPr marL="298450" indent="-285750" algn="just">
              <a:lnSpc>
                <a:spcPct val="100000"/>
              </a:lnSpc>
              <a:spcBef>
                <a:spcPts val="1120"/>
              </a:spcBef>
              <a:buFont typeface="Arial" panose="020B0604020202020204" pitchFamily="34" charset="0"/>
              <a:buChar char="•"/>
            </a:pPr>
            <a:r>
              <a:rPr lang="en-US" sz="2000" spc="-5">
                <a:latin typeface="Times New Roman"/>
                <a:cs typeface="Times New Roman"/>
              </a:rPr>
              <a:t>To interpret the results of the best model and identify the most important features contributing to heart disease.</a:t>
            </a:r>
          </a:p>
          <a:p>
            <a:pPr algn="just"/>
            <a:endParaRPr lang="en-US" sz="2000">
              <a:cs typeface="Calibri"/>
            </a:endParaRPr>
          </a:p>
        </p:txBody>
      </p:sp>
      <p:sp>
        <p:nvSpPr>
          <p:cNvPr id="5" name="TextBox 4">
            <a:extLst>
              <a:ext uri="{FF2B5EF4-FFF2-40B4-BE49-F238E27FC236}">
                <a16:creationId xmlns:a16="http://schemas.microsoft.com/office/drawing/2014/main" id="{9DCE912F-F277-010D-A626-67767E401D59}"/>
              </a:ext>
            </a:extLst>
          </p:cNvPr>
          <p:cNvSpPr txBox="1"/>
          <p:nvPr/>
        </p:nvSpPr>
        <p:spPr>
          <a:xfrm>
            <a:off x="8556703" y="6598955"/>
            <a:ext cx="287258" cy="259045"/>
          </a:xfrm>
          <a:prstGeom prst="rect">
            <a:avLst/>
          </a:prstGeom>
          <a:noFill/>
        </p:spPr>
        <p:txBody>
          <a:bodyPr wrap="none" rtlCol="0">
            <a:spAutoFit/>
          </a:bodyPr>
          <a:lstStyle/>
          <a:p>
            <a:pPr marL="38100">
              <a:lnSpc>
                <a:spcPts val="1315"/>
              </a:lnSpc>
            </a:pPr>
            <a:r>
              <a:rPr lang="en-US" sz="1100">
                <a:latin typeface="Abadi MT Condensed Light" panose="020B0306030101010103" pitchFamily="34" charset="77"/>
              </a:rPr>
              <a:t>6</a:t>
            </a:r>
          </a:p>
        </p:txBody>
      </p:sp>
    </p:spTree>
    <p:extLst>
      <p:ext uri="{BB962C8B-B14F-4D97-AF65-F5344CB8AC3E}">
        <p14:creationId xmlns:p14="http://schemas.microsoft.com/office/powerpoint/2010/main" val="2651290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32153" y="4729967"/>
            <a:ext cx="78740" cy="116839"/>
          </a:xfrm>
          <a:prstGeom prst="rect">
            <a:avLst/>
          </a:prstGeom>
        </p:spPr>
        <p:txBody>
          <a:bodyPr vert="horz" wrap="square" lIns="0" tIns="12700" rIns="0" bIns="0" rtlCol="0">
            <a:spAutoFit/>
          </a:bodyPr>
          <a:lstStyle/>
          <a:p>
            <a:pPr marL="12700">
              <a:lnSpc>
                <a:spcPct val="100000"/>
              </a:lnSpc>
              <a:spcBef>
                <a:spcPts val="100"/>
              </a:spcBef>
            </a:pPr>
            <a:r>
              <a:rPr sz="600" spc="-5">
                <a:latin typeface="Times New Roman"/>
                <a:cs typeface="Times New Roman"/>
              </a:rPr>
              <a:t>c.</a:t>
            </a:r>
            <a:endParaRPr sz="600">
              <a:latin typeface="Times New Roman"/>
              <a:cs typeface="Times New Roman"/>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315"/>
              </a:lnSpc>
            </a:pPr>
            <a:fld id="{81D60167-4931-47E6-BA6A-407CBD079E47}" type="slidenum">
              <a:rPr dirty="0"/>
              <a:t>7</a:t>
            </a:fld>
            <a:endParaRPr/>
          </a:p>
        </p:txBody>
      </p:sp>
      <p:sp>
        <p:nvSpPr>
          <p:cNvPr id="5" name="object 5"/>
          <p:cNvSpPr txBox="1">
            <a:spLocks noGrp="1"/>
          </p:cNvSpPr>
          <p:nvPr>
            <p:ph type="title"/>
          </p:nvPr>
        </p:nvSpPr>
        <p:spPr>
          <a:xfrm>
            <a:off x="300038" y="428512"/>
            <a:ext cx="4334510" cy="482600"/>
          </a:xfrm>
          <a:prstGeom prst="rect">
            <a:avLst/>
          </a:prstGeom>
        </p:spPr>
        <p:txBody>
          <a:bodyPr vert="horz" wrap="square" lIns="0" tIns="12700" rIns="0" bIns="0" rtlCol="0">
            <a:spAutoFit/>
          </a:bodyPr>
          <a:lstStyle/>
          <a:p>
            <a:pPr marL="12700">
              <a:lnSpc>
                <a:spcPct val="100000"/>
              </a:lnSpc>
              <a:spcBef>
                <a:spcPts val="100"/>
              </a:spcBef>
            </a:pPr>
            <a:r>
              <a:rPr spc="-10"/>
              <a:t>Explorator</a:t>
            </a:r>
            <a:r>
              <a:t>y</a:t>
            </a:r>
            <a:r>
              <a:rPr spc="-10"/>
              <a:t> </a:t>
            </a:r>
            <a:r>
              <a:rPr spc="-5"/>
              <a:t>Dat</a:t>
            </a:r>
            <a:r>
              <a:t>a</a:t>
            </a:r>
            <a:r>
              <a:rPr spc="-170"/>
              <a:t> </a:t>
            </a:r>
            <a:r>
              <a:rPr spc="-5"/>
              <a:t>Analysis</a:t>
            </a:r>
          </a:p>
        </p:txBody>
      </p:sp>
      <p:sp>
        <p:nvSpPr>
          <p:cNvPr id="7" name="TextBox 6">
            <a:extLst>
              <a:ext uri="{FF2B5EF4-FFF2-40B4-BE49-F238E27FC236}">
                <a16:creationId xmlns:a16="http://schemas.microsoft.com/office/drawing/2014/main" id="{5B2A611C-8979-F181-F1D1-21A6CF0BD2C4}"/>
              </a:ext>
            </a:extLst>
          </p:cNvPr>
          <p:cNvSpPr txBox="1"/>
          <p:nvPr/>
        </p:nvSpPr>
        <p:spPr>
          <a:xfrm>
            <a:off x="393435" y="1044641"/>
            <a:ext cx="8549775"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latin typeface="Times New Roman"/>
              <a:ea typeface="+mn-lt"/>
              <a:cs typeface="+mn-lt"/>
            </a:endParaRPr>
          </a:p>
          <a:p>
            <a:pPr marL="285750" indent="-285750">
              <a:buFont typeface="Arial"/>
              <a:buChar char="•"/>
            </a:pPr>
            <a:endParaRPr lang="en-US" sz="2000">
              <a:latin typeface="Times New Roman"/>
              <a:ea typeface="+mn-lt"/>
              <a:cs typeface="+mn-lt"/>
            </a:endParaRPr>
          </a:p>
          <a:p>
            <a:pPr marL="285750" indent="-285750">
              <a:buFont typeface="Arial"/>
              <a:buChar char="•"/>
            </a:pPr>
            <a:r>
              <a:rPr lang="en-US" sz="2000">
                <a:latin typeface="Times New Roman"/>
                <a:ea typeface="+mn-lt"/>
                <a:cs typeface="+mn-lt"/>
              </a:rPr>
              <a:t>The dataset contains 253680 rows and 22 columns</a:t>
            </a:r>
            <a:endParaRPr lang="en-US" sz="1100">
              <a:solidFill>
                <a:srgbClr val="D5D5D5"/>
              </a:solidFill>
              <a:latin typeface="Calibri"/>
              <a:ea typeface="+mn-lt"/>
              <a:cs typeface="+mn-lt"/>
            </a:endParaRPr>
          </a:p>
          <a:p>
            <a:pPr marL="285750" indent="-285750">
              <a:buFont typeface="Arial"/>
              <a:buChar char="•"/>
            </a:pPr>
            <a:r>
              <a:rPr lang="en-US" sz="2000">
                <a:latin typeface="Times New Roman"/>
                <a:ea typeface="+mn-lt"/>
                <a:cs typeface="+mn-lt"/>
              </a:rPr>
              <a:t>The dataset contains two types of columns - categorical columns and distribution columns.</a:t>
            </a:r>
            <a:endParaRPr lang="en-US" sz="2000">
              <a:latin typeface="Times New Roman"/>
              <a:cs typeface="Times New Roman"/>
            </a:endParaRPr>
          </a:p>
          <a:p>
            <a:pPr marL="285750" indent="-285750">
              <a:buFont typeface="Arial"/>
              <a:buChar char="•"/>
            </a:pPr>
            <a:r>
              <a:rPr lang="en-US" sz="2000">
                <a:latin typeface="Times New Roman"/>
                <a:ea typeface="+mn-lt"/>
                <a:cs typeface="Times New Roman"/>
              </a:rPr>
              <a:t>Target Variable: </a:t>
            </a:r>
            <a:r>
              <a:rPr lang="en-US" sz="2000" err="1">
                <a:latin typeface="Times New Roman"/>
                <a:ea typeface="+mn-lt"/>
                <a:cs typeface="Times New Roman"/>
              </a:rPr>
              <a:t>HeartDiseaseOrAttack</a:t>
            </a:r>
            <a:endParaRPr lang="en-US" sz="2000" err="1">
              <a:latin typeface="Times New Roman"/>
              <a:ea typeface="+mn-lt"/>
              <a:cs typeface="+mn-lt"/>
            </a:endParaRPr>
          </a:p>
          <a:p>
            <a:pPr marL="285750" indent="-285750">
              <a:buFont typeface="Arial"/>
              <a:buChar char="•"/>
            </a:pPr>
            <a:r>
              <a:rPr lang="en-US" sz="2000">
                <a:latin typeface="Times New Roman"/>
                <a:ea typeface="+mn-lt"/>
                <a:cs typeface="+mn-lt"/>
              </a:rPr>
              <a:t>Categorical columns:</a:t>
            </a:r>
            <a:endParaRPr lang="en-US" sz="2000">
              <a:latin typeface="Times New Roman"/>
              <a:ea typeface="+mn-lt"/>
              <a:cs typeface="Times New Roman"/>
            </a:endParaRPr>
          </a:p>
          <a:p>
            <a:pPr marL="742950" lvl="1" indent="-285750">
              <a:buFont typeface="Arial"/>
              <a:buChar char="•"/>
            </a:pPr>
            <a:r>
              <a:rPr lang="en-US" sz="2000">
                <a:latin typeface="Times New Roman"/>
                <a:ea typeface="+mn-lt"/>
                <a:cs typeface="+mn-lt"/>
              </a:rPr>
              <a:t> </a:t>
            </a:r>
            <a:r>
              <a:rPr lang="en-US" sz="2000" err="1">
                <a:latin typeface="Times New Roman"/>
                <a:ea typeface="+mn-lt"/>
                <a:cs typeface="+mn-lt"/>
              </a:rPr>
              <a:t>HighBP</a:t>
            </a:r>
            <a:r>
              <a:rPr lang="en-US" sz="2000">
                <a:latin typeface="Times New Roman"/>
                <a:ea typeface="+mn-lt"/>
                <a:cs typeface="+mn-lt"/>
              </a:rPr>
              <a:t>, </a:t>
            </a:r>
            <a:r>
              <a:rPr lang="en-US" sz="2000" err="1">
                <a:latin typeface="Times New Roman"/>
                <a:ea typeface="+mn-lt"/>
                <a:cs typeface="+mn-lt"/>
              </a:rPr>
              <a:t>HighChol</a:t>
            </a:r>
            <a:r>
              <a:rPr lang="en-US" sz="2000">
                <a:latin typeface="Times New Roman"/>
                <a:ea typeface="+mn-lt"/>
                <a:cs typeface="+mn-lt"/>
              </a:rPr>
              <a:t>, Smoker, Stroke, Diabetes, </a:t>
            </a:r>
            <a:r>
              <a:rPr lang="en-US" sz="2000" err="1">
                <a:latin typeface="Times New Roman"/>
                <a:ea typeface="+mn-lt"/>
                <a:cs typeface="+mn-lt"/>
              </a:rPr>
              <a:t>PhysActivity</a:t>
            </a:r>
            <a:r>
              <a:rPr lang="en-US" sz="2000">
                <a:latin typeface="Times New Roman"/>
                <a:ea typeface="+mn-lt"/>
                <a:cs typeface="+mn-lt"/>
              </a:rPr>
              <a:t>, Fruits, Veggies, </a:t>
            </a:r>
            <a:r>
              <a:rPr lang="en-US" sz="2000" err="1">
                <a:latin typeface="Times New Roman"/>
                <a:ea typeface="+mn-lt"/>
                <a:cs typeface="+mn-lt"/>
              </a:rPr>
              <a:t>HvyAlcoholConsumption</a:t>
            </a:r>
            <a:r>
              <a:rPr lang="en-US" sz="2000">
                <a:latin typeface="Times New Roman"/>
                <a:ea typeface="+mn-lt"/>
                <a:cs typeface="+mn-lt"/>
              </a:rPr>
              <a:t>, </a:t>
            </a:r>
            <a:r>
              <a:rPr lang="en-US" sz="2000" err="1">
                <a:latin typeface="Times New Roman"/>
                <a:ea typeface="+mn-lt"/>
                <a:cs typeface="+mn-lt"/>
              </a:rPr>
              <a:t>AnyHealthcare</a:t>
            </a:r>
            <a:r>
              <a:rPr lang="en-US" sz="2000">
                <a:latin typeface="Times New Roman"/>
                <a:ea typeface="+mn-lt"/>
                <a:cs typeface="+mn-lt"/>
              </a:rPr>
              <a:t>, </a:t>
            </a:r>
            <a:r>
              <a:rPr lang="en-US" sz="2000" err="1">
                <a:latin typeface="Times New Roman"/>
                <a:ea typeface="+mn-lt"/>
                <a:cs typeface="+mn-lt"/>
              </a:rPr>
              <a:t>NoDocbcCost</a:t>
            </a:r>
            <a:r>
              <a:rPr lang="en-US" sz="2000">
                <a:latin typeface="Times New Roman"/>
                <a:ea typeface="+mn-lt"/>
                <a:cs typeface="+mn-lt"/>
              </a:rPr>
              <a:t>, </a:t>
            </a:r>
            <a:r>
              <a:rPr lang="en-US" sz="2000" err="1">
                <a:latin typeface="Times New Roman"/>
                <a:ea typeface="+mn-lt"/>
                <a:cs typeface="+mn-lt"/>
              </a:rPr>
              <a:t>GenHlth</a:t>
            </a:r>
            <a:r>
              <a:rPr lang="en-US" sz="2000">
                <a:latin typeface="Times New Roman"/>
                <a:ea typeface="+mn-lt"/>
                <a:cs typeface="+mn-lt"/>
              </a:rPr>
              <a:t>, </a:t>
            </a:r>
            <a:r>
              <a:rPr lang="en-US" sz="2000" err="1">
                <a:latin typeface="Times New Roman"/>
                <a:ea typeface="+mn-lt"/>
                <a:cs typeface="+mn-lt"/>
              </a:rPr>
              <a:t>DiffWalk</a:t>
            </a:r>
            <a:r>
              <a:rPr lang="en-US" sz="2000">
                <a:latin typeface="Times New Roman"/>
                <a:ea typeface="+mn-lt"/>
                <a:cs typeface="+mn-lt"/>
              </a:rPr>
              <a:t>, Sex, Education, Income</a:t>
            </a:r>
            <a:endParaRPr lang="en-US" sz="2000">
              <a:latin typeface="Times New Roman"/>
              <a:ea typeface="+mn-lt"/>
              <a:cs typeface="Times New Roman"/>
            </a:endParaRPr>
          </a:p>
          <a:p>
            <a:pPr marL="742950" lvl="1" indent="-285750">
              <a:buFont typeface="Arial"/>
              <a:buChar char="•"/>
            </a:pPr>
            <a:r>
              <a:rPr lang="en-US" sz="2000">
                <a:latin typeface="Times New Roman"/>
                <a:ea typeface="+mn-lt"/>
                <a:cs typeface="+mn-lt"/>
              </a:rPr>
              <a:t>Numerical columns:</a:t>
            </a:r>
          </a:p>
          <a:p>
            <a:pPr marL="1200150" lvl="1" indent="-285750">
              <a:buFont typeface="Arial"/>
              <a:buChar char="•"/>
            </a:pPr>
            <a:r>
              <a:rPr lang="en-US" sz="2000">
                <a:latin typeface="Times New Roman"/>
                <a:ea typeface="+mn-lt"/>
                <a:cs typeface="Times New Roman"/>
              </a:rPr>
              <a:t>Age, </a:t>
            </a:r>
            <a:r>
              <a:rPr lang="en-US" sz="2000" err="1">
                <a:latin typeface="Times New Roman"/>
                <a:ea typeface="+mn-lt"/>
                <a:cs typeface="Times New Roman"/>
              </a:rPr>
              <a:t>MentHlth</a:t>
            </a:r>
            <a:r>
              <a:rPr lang="en-US" sz="2000">
                <a:latin typeface="Times New Roman"/>
                <a:ea typeface="+mn-lt"/>
                <a:cs typeface="Times New Roman"/>
              </a:rPr>
              <a:t>, </a:t>
            </a:r>
            <a:r>
              <a:rPr lang="en-US" sz="2000" err="1">
                <a:latin typeface="Times New Roman"/>
                <a:ea typeface="+mn-lt"/>
                <a:cs typeface="Times New Roman"/>
              </a:rPr>
              <a:t>PhysHlth</a:t>
            </a:r>
            <a:r>
              <a:rPr lang="en-US" sz="2000">
                <a:latin typeface="Times New Roman"/>
                <a:ea typeface="+mn-lt"/>
                <a:cs typeface="Times New Roman"/>
              </a:rPr>
              <a:t>, and BMI.</a:t>
            </a:r>
          </a:p>
          <a:p>
            <a:endParaRPr lang="en-US" sz="2000">
              <a:latin typeface="Times New Roman"/>
              <a:cs typeface="Calibri"/>
            </a:endParaRPr>
          </a:p>
          <a:p>
            <a:endParaRPr lang="en-US" sz="2000">
              <a:latin typeface="Times New Roman"/>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F04B8C6-0D47-028C-D036-A3C88979C218}"/>
              </a:ext>
            </a:extLst>
          </p:cNvPr>
          <p:cNvSpPr txBox="1"/>
          <p:nvPr/>
        </p:nvSpPr>
        <p:spPr>
          <a:xfrm>
            <a:off x="417505" y="456404"/>
            <a:ext cx="382873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Count Plot</a:t>
            </a:r>
          </a:p>
          <a:p>
            <a:endParaRPr lang="en-US" sz="2000" b="1">
              <a:latin typeface="Times New Roman"/>
              <a:cs typeface="Calibri"/>
            </a:endParaRPr>
          </a:p>
        </p:txBody>
      </p:sp>
      <p:pic>
        <p:nvPicPr>
          <p:cNvPr id="13" name="Picture 15" descr="A picture containing square&#10;&#10;Description automatically generated">
            <a:extLst>
              <a:ext uri="{FF2B5EF4-FFF2-40B4-BE49-F238E27FC236}">
                <a16:creationId xmlns:a16="http://schemas.microsoft.com/office/drawing/2014/main" id="{D2737F45-7DEC-0057-D04F-E125F3C5F2D7}"/>
              </a:ext>
            </a:extLst>
          </p:cNvPr>
          <p:cNvPicPr>
            <a:picLocks noChangeAspect="1"/>
          </p:cNvPicPr>
          <p:nvPr/>
        </p:nvPicPr>
        <p:blipFill>
          <a:blip r:embed="rId2"/>
          <a:stretch>
            <a:fillRect/>
          </a:stretch>
        </p:blipFill>
        <p:spPr>
          <a:xfrm>
            <a:off x="352268" y="851750"/>
            <a:ext cx="8439462" cy="5551739"/>
          </a:xfrm>
          <a:prstGeom prst="rect">
            <a:avLst/>
          </a:prstGeom>
        </p:spPr>
      </p:pic>
    </p:spTree>
    <p:extLst>
      <p:ext uri="{BB962C8B-B14F-4D97-AF65-F5344CB8AC3E}">
        <p14:creationId xmlns:p14="http://schemas.microsoft.com/office/powerpoint/2010/main" val="2980552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0512-0885-7F2A-74E0-E186365253C8}"/>
              </a:ext>
            </a:extLst>
          </p:cNvPr>
          <p:cNvSpPr>
            <a:spLocks noGrp="1"/>
          </p:cNvSpPr>
          <p:nvPr>
            <p:ph type="title"/>
          </p:nvPr>
        </p:nvSpPr>
        <p:spPr>
          <a:xfrm>
            <a:off x="90176" y="428512"/>
            <a:ext cx="8543923" cy="461665"/>
          </a:xfrm>
        </p:spPr>
        <p:txBody>
          <a:bodyPr wrap="square" lIns="0" tIns="0" rIns="0" bIns="0" anchor="t">
            <a:spAutoFit/>
          </a:bodyPr>
          <a:lstStyle/>
          <a:p>
            <a:r>
              <a:rPr lang="en-US"/>
              <a:t>Histogram Plots for continuous-valued columns</a:t>
            </a:r>
          </a:p>
        </p:txBody>
      </p:sp>
      <p:pic>
        <p:nvPicPr>
          <p:cNvPr id="5" name="Picture 5" descr="Chart, histogram&#10;&#10;Description automatically generated">
            <a:extLst>
              <a:ext uri="{FF2B5EF4-FFF2-40B4-BE49-F238E27FC236}">
                <a16:creationId xmlns:a16="http://schemas.microsoft.com/office/drawing/2014/main" id="{7D900F35-C6F3-B5F3-7EF8-458162173FF3}"/>
              </a:ext>
            </a:extLst>
          </p:cNvPr>
          <p:cNvPicPr>
            <a:picLocks noChangeAspect="1"/>
          </p:cNvPicPr>
          <p:nvPr/>
        </p:nvPicPr>
        <p:blipFill>
          <a:blip r:embed="rId2"/>
          <a:stretch>
            <a:fillRect/>
          </a:stretch>
        </p:blipFill>
        <p:spPr>
          <a:xfrm>
            <a:off x="89941" y="1181751"/>
            <a:ext cx="8844196" cy="4906724"/>
          </a:xfrm>
          <a:prstGeom prst="rect">
            <a:avLst/>
          </a:prstGeom>
        </p:spPr>
      </p:pic>
    </p:spTree>
    <p:extLst>
      <p:ext uri="{BB962C8B-B14F-4D97-AF65-F5344CB8AC3E}">
        <p14:creationId xmlns:p14="http://schemas.microsoft.com/office/powerpoint/2010/main" val="4039656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Group Members</vt:lpstr>
      <vt:lpstr>Contents</vt:lpstr>
      <vt:lpstr>Dataset description</vt:lpstr>
      <vt:lpstr>Problem Statement -</vt:lpstr>
      <vt:lpstr>Objective - </vt:lpstr>
      <vt:lpstr>Exploratory Data Analysis</vt:lpstr>
      <vt:lpstr>PowerPoint Presentation</vt:lpstr>
      <vt:lpstr>Histogram Plots for continuous-valued columns</vt:lpstr>
      <vt:lpstr>PowerPoint Presentation</vt:lpstr>
      <vt:lpstr>PowerPoint Presentation</vt:lpstr>
      <vt:lpstr>Exploratory Data Analysis </vt:lpstr>
      <vt:lpstr>Exploratory Data Analysis</vt:lpstr>
      <vt:lpstr>Exploratory Data Analysis</vt:lpstr>
      <vt:lpstr>PowerPoint Presentation</vt:lpstr>
      <vt:lpstr>Exploratory Data Analysis</vt:lpstr>
      <vt:lpstr>KNN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Insights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KDDM Presentation Final</dc:title>
  <cp:revision>1</cp:revision>
  <dcterms:created xsi:type="dcterms:W3CDTF">2023-04-21T20:45:22Z</dcterms:created>
  <dcterms:modified xsi:type="dcterms:W3CDTF">2023-04-25T02:50:06Z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